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2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5"/>
  </p:notesMasterIdLst>
  <p:handoutMasterIdLst>
    <p:handoutMasterId r:id="rId36"/>
  </p:handoutMasterIdLst>
  <p:sldIdLst>
    <p:sldId id="257" r:id="rId3"/>
    <p:sldId id="295" r:id="rId4"/>
    <p:sldId id="297" r:id="rId5"/>
    <p:sldId id="303" r:id="rId6"/>
    <p:sldId id="315" r:id="rId7"/>
    <p:sldId id="299" r:id="rId8"/>
    <p:sldId id="300" r:id="rId9"/>
    <p:sldId id="301" r:id="rId10"/>
    <p:sldId id="302" r:id="rId11"/>
    <p:sldId id="298" r:id="rId12"/>
    <p:sldId id="304" r:id="rId13"/>
    <p:sldId id="305" r:id="rId14"/>
    <p:sldId id="306" r:id="rId15"/>
    <p:sldId id="307" r:id="rId16"/>
    <p:sldId id="308" r:id="rId17"/>
    <p:sldId id="283" r:id="rId18"/>
    <p:sldId id="309" r:id="rId19"/>
    <p:sldId id="310" r:id="rId20"/>
    <p:sldId id="280" r:id="rId21"/>
    <p:sldId id="288" r:id="rId22"/>
    <p:sldId id="289" r:id="rId23"/>
    <p:sldId id="291" r:id="rId24"/>
    <p:sldId id="290" r:id="rId25"/>
    <p:sldId id="293" r:id="rId26"/>
    <p:sldId id="294" r:id="rId27"/>
    <p:sldId id="313" r:id="rId28"/>
    <p:sldId id="296" r:id="rId29"/>
    <p:sldId id="311" r:id="rId30"/>
    <p:sldId id="312" r:id="rId31"/>
    <p:sldId id="314" r:id="rId32"/>
    <p:sldId id="275" r:id="rId33"/>
    <p:sldId id="28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99CCFF"/>
    <a:srgbClr val="EAEAEA"/>
    <a:srgbClr val="C5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36700C-686B-43E2-9E7E-68C5A8902F91}" v="10" dt="2026-01-16T15:40:42.0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02" d="100"/>
          <a:sy n="102" d="100"/>
        </p:scale>
        <p:origin x="918" y="3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Correia Dias" userId="c4fabd91b3f48745" providerId="LiveId" clId="{726145DE-C17B-467B-BB78-A40B8A918AE7}"/>
    <pc:docChg chg="undo custSel modSld sldOrd">
      <pc:chgData name="Carlos Correia Dias" userId="c4fabd91b3f48745" providerId="LiveId" clId="{726145DE-C17B-467B-BB78-A40B8A918AE7}" dt="2026-01-16T16:05:34.592" v="121" actId="403"/>
      <pc:docMkLst>
        <pc:docMk/>
      </pc:docMkLst>
      <pc:sldChg chg="modSp mod">
        <pc:chgData name="Carlos Correia Dias" userId="c4fabd91b3f48745" providerId="LiveId" clId="{726145DE-C17B-467B-BB78-A40B8A918AE7}" dt="2026-01-16T16:04:29.143" v="109" actId="403"/>
        <pc:sldMkLst>
          <pc:docMk/>
          <pc:sldMk cId="444273464" sldId="280"/>
        </pc:sldMkLst>
        <pc:spChg chg="mod">
          <ac:chgData name="Carlos Correia Dias" userId="c4fabd91b3f48745" providerId="LiveId" clId="{726145DE-C17B-467B-BB78-A40B8A918AE7}" dt="2026-01-16T16:04:29.143" v="109" actId="403"/>
          <ac:spMkLst>
            <pc:docMk/>
            <pc:sldMk cId="444273464" sldId="280"/>
            <ac:spMk id="2" creationId="{533922BF-AC18-0431-D3BF-34D48664F32B}"/>
          </ac:spMkLst>
        </pc:spChg>
      </pc:sldChg>
      <pc:sldChg chg="modSp mod ord">
        <pc:chgData name="Carlos Correia Dias" userId="c4fabd91b3f48745" providerId="LiveId" clId="{726145DE-C17B-467B-BB78-A40B8A918AE7}" dt="2026-01-16T15:57:54.433" v="68"/>
        <pc:sldMkLst>
          <pc:docMk/>
          <pc:sldMk cId="2944394834" sldId="282"/>
        </pc:sldMkLst>
        <pc:spChg chg="mod">
          <ac:chgData name="Carlos Correia Dias" userId="c4fabd91b3f48745" providerId="LiveId" clId="{726145DE-C17B-467B-BB78-A40B8A918AE7}" dt="2026-01-16T15:55:11.069" v="66" actId="1076"/>
          <ac:spMkLst>
            <pc:docMk/>
            <pc:sldMk cId="2944394834" sldId="282"/>
            <ac:spMk id="5" creationId="{4F50D2CD-162D-6F1A-8E82-1E5C242717DF}"/>
          </ac:spMkLst>
        </pc:spChg>
      </pc:sldChg>
      <pc:sldChg chg="modSp mod">
        <pc:chgData name="Carlos Correia Dias" userId="c4fabd91b3f48745" providerId="LiveId" clId="{726145DE-C17B-467B-BB78-A40B8A918AE7}" dt="2026-01-16T16:05:34.592" v="121" actId="403"/>
        <pc:sldMkLst>
          <pc:docMk/>
          <pc:sldMk cId="3676505748" sldId="288"/>
        </pc:sldMkLst>
        <pc:spChg chg="mod">
          <ac:chgData name="Carlos Correia Dias" userId="c4fabd91b3f48745" providerId="LiveId" clId="{726145DE-C17B-467B-BB78-A40B8A918AE7}" dt="2026-01-16T16:05:16.845" v="120" actId="20577"/>
          <ac:spMkLst>
            <pc:docMk/>
            <pc:sldMk cId="3676505748" sldId="288"/>
            <ac:spMk id="2" creationId="{91A653D4-C21E-E385-EBF6-67153C5F773E}"/>
          </ac:spMkLst>
        </pc:spChg>
        <pc:spChg chg="mod">
          <ac:chgData name="Carlos Correia Dias" userId="c4fabd91b3f48745" providerId="LiveId" clId="{726145DE-C17B-467B-BB78-A40B8A918AE7}" dt="2026-01-16T16:05:34.592" v="121" actId="403"/>
          <ac:spMkLst>
            <pc:docMk/>
            <pc:sldMk cId="3676505748" sldId="288"/>
            <ac:spMk id="3" creationId="{E8329AED-6E7B-F5CB-3194-D14FF55D0851}"/>
          </ac:spMkLst>
        </pc:spChg>
      </pc:sldChg>
      <pc:sldChg chg="modSp mod">
        <pc:chgData name="Carlos Correia Dias" userId="c4fabd91b3f48745" providerId="LiveId" clId="{726145DE-C17B-467B-BB78-A40B8A918AE7}" dt="2026-01-16T15:35:54.795" v="21" actId="122"/>
        <pc:sldMkLst>
          <pc:docMk/>
          <pc:sldMk cId="3587659584" sldId="294"/>
        </pc:sldMkLst>
        <pc:spChg chg="mod">
          <ac:chgData name="Carlos Correia Dias" userId="c4fabd91b3f48745" providerId="LiveId" clId="{726145DE-C17B-467B-BB78-A40B8A918AE7}" dt="2026-01-16T15:35:54.795" v="21" actId="122"/>
          <ac:spMkLst>
            <pc:docMk/>
            <pc:sldMk cId="3587659584" sldId="294"/>
            <ac:spMk id="3" creationId="{578AB8FB-ED65-9591-E596-77F30C86B088}"/>
          </ac:spMkLst>
        </pc:spChg>
      </pc:sldChg>
      <pc:sldChg chg="modSp mod">
        <pc:chgData name="Carlos Correia Dias" userId="c4fabd91b3f48745" providerId="LiveId" clId="{726145DE-C17B-467B-BB78-A40B8A918AE7}" dt="2026-01-16T15:43:44.444" v="60" actId="207"/>
        <pc:sldMkLst>
          <pc:docMk/>
          <pc:sldMk cId="3428683847" sldId="296"/>
        </pc:sldMkLst>
        <pc:spChg chg="mod">
          <ac:chgData name="Carlos Correia Dias" userId="c4fabd91b3f48745" providerId="LiveId" clId="{726145DE-C17B-467B-BB78-A40B8A918AE7}" dt="2026-01-16T15:43:44.444" v="60" actId="207"/>
          <ac:spMkLst>
            <pc:docMk/>
            <pc:sldMk cId="3428683847" sldId="296"/>
            <ac:spMk id="17" creationId="{1416744E-7C9D-1B5B-FEB5-3B6B435B61E0}"/>
          </ac:spMkLst>
        </pc:spChg>
        <pc:spChg chg="mod">
          <ac:chgData name="Carlos Correia Dias" userId="c4fabd91b3f48745" providerId="LiveId" clId="{726145DE-C17B-467B-BB78-A40B8A918AE7}" dt="2026-01-16T15:41:40.602" v="52" actId="208"/>
          <ac:spMkLst>
            <pc:docMk/>
            <pc:sldMk cId="3428683847" sldId="296"/>
            <ac:spMk id="64" creationId="{88ED0D54-0C81-7EC9-8D3A-E68731AC1E43}"/>
          </ac:spMkLst>
        </pc:spChg>
        <pc:spChg chg="mod">
          <ac:chgData name="Carlos Correia Dias" userId="c4fabd91b3f48745" providerId="LiveId" clId="{726145DE-C17B-467B-BB78-A40B8A918AE7}" dt="2026-01-16T15:42:01.866" v="55" actId="208"/>
          <ac:spMkLst>
            <pc:docMk/>
            <pc:sldMk cId="3428683847" sldId="296"/>
            <ac:spMk id="65" creationId="{226A22D3-D71E-7154-FA49-40F714A87C45}"/>
          </ac:spMkLst>
        </pc:spChg>
        <pc:spChg chg="mod">
          <ac:chgData name="Carlos Correia Dias" userId="c4fabd91b3f48745" providerId="LiveId" clId="{726145DE-C17B-467B-BB78-A40B8A918AE7}" dt="2026-01-16T15:43:28.912" v="58" actId="208"/>
          <ac:spMkLst>
            <pc:docMk/>
            <pc:sldMk cId="3428683847" sldId="296"/>
            <ac:spMk id="68" creationId="{38A110A0-E5F3-F50E-AAD2-567E00649779}"/>
          </ac:spMkLst>
        </pc:spChg>
        <pc:spChg chg="mod">
          <ac:chgData name="Carlos Correia Dias" userId="c4fabd91b3f48745" providerId="LiveId" clId="{726145DE-C17B-467B-BB78-A40B8A918AE7}" dt="2026-01-16T15:41:52.675" v="54" actId="208"/>
          <ac:spMkLst>
            <pc:docMk/>
            <pc:sldMk cId="3428683847" sldId="296"/>
            <ac:spMk id="109" creationId="{A3E1AFE2-32B6-8A9E-38D5-4EC90D4F0054}"/>
          </ac:spMkLst>
        </pc:spChg>
      </pc:sldChg>
      <pc:sldChg chg="modSp mod">
        <pc:chgData name="Carlos Correia Dias" userId="c4fabd91b3f48745" providerId="LiveId" clId="{726145DE-C17B-467B-BB78-A40B8A918AE7}" dt="2026-01-16T16:00:05.792" v="79" actId="20577"/>
        <pc:sldMkLst>
          <pc:docMk/>
          <pc:sldMk cId="945122794" sldId="297"/>
        </pc:sldMkLst>
        <pc:spChg chg="mod">
          <ac:chgData name="Carlos Correia Dias" userId="c4fabd91b3f48745" providerId="LiveId" clId="{726145DE-C17B-467B-BB78-A40B8A918AE7}" dt="2026-01-16T16:00:05.792" v="79" actId="20577"/>
          <ac:spMkLst>
            <pc:docMk/>
            <pc:sldMk cId="945122794" sldId="297"/>
            <ac:spMk id="2" creationId="{7E970C13-1494-F1F8-FF7F-05931337E8AA}"/>
          </ac:spMkLst>
        </pc:spChg>
      </pc:sldChg>
      <pc:sldChg chg="modSp mod">
        <pc:chgData name="Carlos Correia Dias" userId="c4fabd91b3f48745" providerId="LiveId" clId="{726145DE-C17B-467B-BB78-A40B8A918AE7}" dt="2026-01-16T16:03:03.885" v="99" actId="20577"/>
        <pc:sldMkLst>
          <pc:docMk/>
          <pc:sldMk cId="3730402062" sldId="307"/>
        </pc:sldMkLst>
        <pc:spChg chg="mod">
          <ac:chgData name="Carlos Correia Dias" userId="c4fabd91b3f48745" providerId="LiveId" clId="{726145DE-C17B-467B-BB78-A40B8A918AE7}" dt="2026-01-16T16:03:03.885" v="99" actId="20577"/>
          <ac:spMkLst>
            <pc:docMk/>
            <pc:sldMk cId="3730402062" sldId="307"/>
            <ac:spMk id="5" creationId="{A2BD271D-CDBE-A9AA-F460-2BC54135EE39}"/>
          </ac:spMkLst>
        </pc:spChg>
      </pc:sldChg>
      <pc:sldChg chg="modSp mod">
        <pc:chgData name="Carlos Correia Dias" userId="c4fabd91b3f48745" providerId="LiveId" clId="{726145DE-C17B-467B-BB78-A40B8A918AE7}" dt="2026-01-16T16:03:34.204" v="100" actId="403"/>
        <pc:sldMkLst>
          <pc:docMk/>
          <pc:sldMk cId="2295223615" sldId="308"/>
        </pc:sldMkLst>
        <pc:spChg chg="mod">
          <ac:chgData name="Carlos Correia Dias" userId="c4fabd91b3f48745" providerId="LiveId" clId="{726145DE-C17B-467B-BB78-A40B8A918AE7}" dt="2026-01-16T16:03:34.204" v="100" actId="403"/>
          <ac:spMkLst>
            <pc:docMk/>
            <pc:sldMk cId="2295223615" sldId="308"/>
            <ac:spMk id="5" creationId="{C9CB339E-D149-0E44-FCA5-D25779701B18}"/>
          </ac:spMkLst>
        </pc:spChg>
      </pc:sldChg>
      <pc:sldChg chg="modSp mod">
        <pc:chgData name="Carlos Correia Dias" userId="c4fabd91b3f48745" providerId="LiveId" clId="{726145DE-C17B-467B-BB78-A40B8A918AE7}" dt="2026-01-16T16:03:58.685" v="104" actId="20577"/>
        <pc:sldMkLst>
          <pc:docMk/>
          <pc:sldMk cId="1120158388" sldId="309"/>
        </pc:sldMkLst>
        <pc:spChg chg="mod">
          <ac:chgData name="Carlos Correia Dias" userId="c4fabd91b3f48745" providerId="LiveId" clId="{726145DE-C17B-467B-BB78-A40B8A918AE7}" dt="2026-01-16T16:03:58.685" v="104" actId="20577"/>
          <ac:spMkLst>
            <pc:docMk/>
            <pc:sldMk cId="1120158388" sldId="309"/>
            <ac:spMk id="5" creationId="{59C67278-9EAE-B069-2CD9-D2B2235A3155}"/>
          </ac:spMkLst>
        </pc:spChg>
      </pc:sldChg>
      <pc:sldChg chg="modSp mod">
        <pc:chgData name="Carlos Correia Dias" userId="c4fabd91b3f48745" providerId="LiveId" clId="{726145DE-C17B-467B-BB78-A40B8A918AE7}" dt="2026-01-16T16:04:15.093" v="108" actId="20577"/>
        <pc:sldMkLst>
          <pc:docMk/>
          <pc:sldMk cId="426354754" sldId="310"/>
        </pc:sldMkLst>
        <pc:spChg chg="mod">
          <ac:chgData name="Carlos Correia Dias" userId="c4fabd91b3f48745" providerId="LiveId" clId="{726145DE-C17B-467B-BB78-A40B8A918AE7}" dt="2026-01-16T16:04:15.093" v="108" actId="20577"/>
          <ac:spMkLst>
            <pc:docMk/>
            <pc:sldMk cId="426354754" sldId="310"/>
            <ac:spMk id="5" creationId="{DDB6E0FC-FBB1-A865-FDF5-13E05416C254}"/>
          </ac:spMkLst>
        </pc:spChg>
      </pc:sldChg>
      <pc:sldChg chg="modSp mod">
        <pc:chgData name="Carlos Correia Dias" userId="c4fabd91b3f48745" providerId="LiveId" clId="{726145DE-C17B-467B-BB78-A40B8A918AE7}" dt="2026-01-16T15:45:39.559" v="62" actId="113"/>
        <pc:sldMkLst>
          <pc:docMk/>
          <pc:sldMk cId="1539453133" sldId="311"/>
        </pc:sldMkLst>
        <pc:spChg chg="mod">
          <ac:chgData name="Carlos Correia Dias" userId="c4fabd91b3f48745" providerId="LiveId" clId="{726145DE-C17B-467B-BB78-A40B8A918AE7}" dt="2026-01-16T15:45:39.559" v="62" actId="113"/>
          <ac:spMkLst>
            <pc:docMk/>
            <pc:sldMk cId="1539453133" sldId="311"/>
            <ac:spMk id="5" creationId="{A724E168-F659-137A-CC06-EB1F087AD4D6}"/>
          </ac:spMkLst>
        </pc:spChg>
      </pc:sldChg>
      <pc:sldChg chg="delSp modSp mod">
        <pc:chgData name="Carlos Correia Dias" userId="c4fabd91b3f48745" providerId="LiveId" clId="{726145DE-C17B-467B-BB78-A40B8A918AE7}" dt="2026-01-16T15:41:02.697" v="51" actId="14100"/>
        <pc:sldMkLst>
          <pc:docMk/>
          <pc:sldMk cId="2337133371" sldId="313"/>
        </pc:sldMkLst>
        <pc:spChg chg="mod">
          <ac:chgData name="Carlos Correia Dias" userId="c4fabd91b3f48745" providerId="LiveId" clId="{726145DE-C17B-467B-BB78-A40B8A918AE7}" dt="2026-01-16T15:38:45.693" v="33" actId="207"/>
          <ac:spMkLst>
            <pc:docMk/>
            <pc:sldMk cId="2337133371" sldId="313"/>
            <ac:spMk id="17" creationId="{4EBE81B2-15EC-68B9-8D5F-E30317B81E26}"/>
          </ac:spMkLst>
        </pc:spChg>
        <pc:spChg chg="mod">
          <ac:chgData name="Carlos Correia Dias" userId="c4fabd91b3f48745" providerId="LiveId" clId="{726145DE-C17B-467B-BB78-A40B8A918AE7}" dt="2026-01-16T15:40:53.536" v="50" actId="1076"/>
          <ac:spMkLst>
            <pc:docMk/>
            <pc:sldMk cId="2337133371" sldId="313"/>
            <ac:spMk id="64" creationId="{FB09CD6C-7857-9C0B-A023-BFA588221F83}"/>
          </ac:spMkLst>
        </pc:spChg>
        <pc:spChg chg="mod ord">
          <ac:chgData name="Carlos Correia Dias" userId="c4fabd91b3f48745" providerId="LiveId" clId="{726145DE-C17B-467B-BB78-A40B8A918AE7}" dt="2026-01-16T15:41:02.697" v="51" actId="14100"/>
          <ac:spMkLst>
            <pc:docMk/>
            <pc:sldMk cId="2337133371" sldId="313"/>
            <ac:spMk id="65" creationId="{C88BEE25-F1A9-731B-EA38-F9244BFDB7B8}"/>
          </ac:spMkLst>
        </pc:spChg>
        <pc:spChg chg="mod ord">
          <ac:chgData name="Carlos Correia Dias" userId="c4fabd91b3f48745" providerId="LiveId" clId="{726145DE-C17B-467B-BB78-A40B8A918AE7}" dt="2026-01-16T15:40:34.175" v="47" actId="14100"/>
          <ac:spMkLst>
            <pc:docMk/>
            <pc:sldMk cId="2337133371" sldId="313"/>
            <ac:spMk id="68" creationId="{96C09212-99DE-1F6F-C3DC-71DAE0BC2C7C}"/>
          </ac:spMkLst>
        </pc:spChg>
        <pc:spChg chg="mod">
          <ac:chgData name="Carlos Correia Dias" userId="c4fabd91b3f48745" providerId="LiveId" clId="{726145DE-C17B-467B-BB78-A40B8A918AE7}" dt="2026-01-16T15:40:39.039" v="48" actId="1076"/>
          <ac:spMkLst>
            <pc:docMk/>
            <pc:sldMk cId="2337133371" sldId="313"/>
            <ac:spMk id="69" creationId="{23FC6922-823C-0813-D316-C9A82045736C}"/>
          </ac:spMkLst>
        </pc:spChg>
        <pc:spChg chg="mod">
          <ac:chgData name="Carlos Correia Dias" userId="c4fabd91b3f48745" providerId="LiveId" clId="{726145DE-C17B-467B-BB78-A40B8A918AE7}" dt="2026-01-16T15:38:31.940" v="31" actId="207"/>
          <ac:spMkLst>
            <pc:docMk/>
            <pc:sldMk cId="2337133371" sldId="313"/>
            <ac:spMk id="216" creationId="{EF80905A-EF03-8E31-82E6-57193FF5735C}"/>
          </ac:spMkLst>
        </pc:spChg>
        <pc:spChg chg="mod">
          <ac:chgData name="Carlos Correia Dias" userId="c4fabd91b3f48745" providerId="LiveId" clId="{726145DE-C17B-467B-BB78-A40B8A918AE7}" dt="2026-01-16T15:38:15.420" v="30" actId="1076"/>
          <ac:spMkLst>
            <pc:docMk/>
            <pc:sldMk cId="2337133371" sldId="313"/>
            <ac:spMk id="373" creationId="{F4C8E533-F314-9D25-291D-33EBCCE2BC20}"/>
          </ac:spMkLst>
        </pc:spChg>
        <pc:spChg chg="mod">
          <ac:chgData name="Carlos Correia Dias" userId="c4fabd91b3f48745" providerId="LiveId" clId="{726145DE-C17B-467B-BB78-A40B8A918AE7}" dt="2026-01-16T15:38:15.420" v="30" actId="1076"/>
          <ac:spMkLst>
            <pc:docMk/>
            <pc:sldMk cId="2337133371" sldId="313"/>
            <ac:spMk id="374" creationId="{232A5147-AC64-EDD7-0091-001FE7F166E0}"/>
          </ac:spMkLst>
        </pc:spChg>
        <pc:spChg chg="mod">
          <ac:chgData name="Carlos Correia Dias" userId="c4fabd91b3f48745" providerId="LiveId" clId="{726145DE-C17B-467B-BB78-A40B8A918AE7}" dt="2026-01-16T15:38:15.420" v="30" actId="1076"/>
          <ac:spMkLst>
            <pc:docMk/>
            <pc:sldMk cId="2337133371" sldId="313"/>
            <ac:spMk id="375" creationId="{C419EC4E-71B5-93F0-5879-81F4AABE0F5B}"/>
          </ac:spMkLst>
        </pc:spChg>
        <pc:spChg chg="mod">
          <ac:chgData name="Carlos Correia Dias" userId="c4fabd91b3f48745" providerId="LiveId" clId="{726145DE-C17B-467B-BB78-A40B8A918AE7}" dt="2026-01-16T15:40:42.060" v="49" actId="1076"/>
          <ac:spMkLst>
            <pc:docMk/>
            <pc:sldMk cId="2337133371" sldId="313"/>
            <ac:spMk id="404" creationId="{35DE9388-9C4B-472F-AE03-929EC55A2648}"/>
          </ac:spMkLst>
        </pc:spChg>
        <pc:spChg chg="del">
          <ac:chgData name="Carlos Correia Dias" userId="c4fabd91b3f48745" providerId="LiveId" clId="{726145DE-C17B-467B-BB78-A40B8A918AE7}" dt="2026-01-16T15:36:10.647" v="22" actId="478"/>
          <ac:spMkLst>
            <pc:docMk/>
            <pc:sldMk cId="2337133371" sldId="313"/>
            <ac:spMk id="418" creationId="{C3C775B4-E075-8E82-CD6B-9F720508DF14}"/>
          </ac:spMkLst>
        </pc:spChg>
        <pc:grpChg chg="mod">
          <ac:chgData name="Carlos Correia Dias" userId="c4fabd91b3f48745" providerId="LiveId" clId="{726145DE-C17B-467B-BB78-A40B8A918AE7}" dt="2026-01-16T15:38:15.420" v="30" actId="1076"/>
          <ac:grpSpMkLst>
            <pc:docMk/>
            <pc:sldMk cId="2337133371" sldId="313"/>
            <ac:grpSpMk id="372" creationId="{696AF857-73A7-4A00-6E58-DAAC50E830F9}"/>
          </ac:grpSpMkLst>
        </pc:grpChg>
      </pc:sldChg>
      <pc:sldChg chg="modSp mod">
        <pc:chgData name="Carlos Correia Dias" userId="c4fabd91b3f48745" providerId="LiveId" clId="{726145DE-C17B-467B-BB78-A40B8A918AE7}" dt="2026-01-16T15:58:14.304" v="69" actId="2711"/>
        <pc:sldMkLst>
          <pc:docMk/>
          <pc:sldMk cId="3443270358" sldId="314"/>
        </pc:sldMkLst>
        <pc:spChg chg="mod">
          <ac:chgData name="Carlos Correia Dias" userId="c4fabd91b3f48745" providerId="LiveId" clId="{726145DE-C17B-467B-BB78-A40B8A918AE7}" dt="2026-01-16T15:58:14.304" v="69" actId="2711"/>
          <ac:spMkLst>
            <pc:docMk/>
            <pc:sldMk cId="3443270358" sldId="314"/>
            <ac:spMk id="5" creationId="{02F9F448-B2E6-13EF-AC8F-13ACBB21765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885B7A-49A1-B544-A946-2236ADE2C1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4F0BEE-8AC4-2A4A-A37E-F007EEC342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4B520-F8EC-FE44-AE11-2DC30FDB7F4D}" type="datetimeFigureOut">
              <a:rPr lang="pt-PT" smtClean="0"/>
              <a:t>16/01/2026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C4D62-CABA-DF4E-A9F5-21944BEA9D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C471E6-F274-534C-9EDC-1CA6DAD1461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017FC-1F2D-1447-9D0C-822D6780744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0305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6T15:18:40.02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0 132,'604'-18,"-323"7,121-26,-35 2,-171 24,371-9,-208 41,-39-12,-216-11,141 16,-143-5,141-6,-130-5,-90 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6T15:18:42.6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0 189,'116'-4,"145"-22,108-39,-194 30,352-24,107 60,-229 3,-183 10,-6-1,22-27,-11 0,260 15,-465-1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6T15:16:45.9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1,'2096'0,"-2066"1,0 2,28 7,-27-5,55 4,149-10,-212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6T15:16:48.8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0,'13174'0'0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6T15:17:10.59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1 421,'124'-5,"138"-25,-134 13,551-38,-457 44,140-3,133-5,-443 16,1-2,0-2,91-26,204-49,-315 75,233-27,-45 9,-136 15,163 2,-55 6,61-23,60-2,-267 26,446 3,-452 1,0 2,0 2,-1 2,0 1,-1 3,43 18,-57-22,1-2,0-1,0-1,43 3,27 5,-32-1,232 49,-232-48,1-3,1-2,129-3,-139-4,66 12,39 0,-126-11,49 9,-49-5,51 1,49-9,101 4,-193 3,1 2,81 25,-86-20,1-2,0-1,1-2,62 3,947-68,-826 40,-180 15,220-27,-233 24,-1-1,-1-1,0-2,0-1,-1-1,43-25,-59 31,-1 1,1 1,0 0,0 1,1 0,-1 1,1 0,-1 1,1 1,-1 0,1 0,14 3,-9-1,-1-2,1 0,0-1,-1 0,28-7,8-5,0 1,2 3,79-2,171 11,-124 4,1525-4,-1677 2,0 1,-1 1,53 16,13 3,-59-15,-1 1,55 24,-64-22,0-1,1-1,0-2,0 0,1-2,28 2,-21-6,-21-2,-1 1,1 1,0 0,0 1,-1 0,23 7,-35-9,0 0,0 0,0 0,0 0,-1 0,1 0,0 0,0 0,0 0,0 0,0 0,0 0,0 1,0-1,0 0,0 0,0 0,0 0,0 0,-1 0,1 0,0 0,0 0,0 0,0 0,0 0,0 1,0-1,0 0,0 0,0 0,0 0,0 0,0 0,0 0,0 0,0 0,0 0,0 1,0-1,0 0,0 0,0 0,0 0,0 0,1 0,-1 0,0 0,0 0,0 0,0 0,0 0,0 1,0-1,0 0,0 0,0 0,0 0,0 0,0 0,1 0,-1 0,-14 3,-18 0,1-2,-7-1,-1 2,1 1,-73 16,70-9,-1-2,-1-1,-53 0,-133-9,87-1,5 1,-157 5,261 1,-62 18,69-15,0 0,0-2,-1-1,-28 0,-58-6,48 0,-1 2,1 2,-106 20,-94 21,117-22,-273 27,320-37,-82 3,-813-15,951 3,-49 9,-27 1,-1-9,-170 11,117-2,-184-11,154-3,30 4,-191-5,169-22,118 12,-102-2,108 10,-1-3,-73-17,68 9,-111-6,54 14,-164-30,-88-25,188 34,-5 0,126 17,-1 4,0 4,-100 7,35 0,-720-3,824 2,-1 2,-68 17,68-12,1-2,-74 4,-752-13,761 12,78-6,0-1,-38 0,-2-11,0-2,1-3,-103-33,155 41,-13-1,0 1,0 1,0 1,-34 2,23 0,-48-6,-29-5,-1 4,-132 10,80 0,89-2,58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6T15:17:13.50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0 210 0,'2828'-210'0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6T15:17:17.40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1 185,'364'2,"389"-5,-662-5,0-4,-1-5,92-27,121-24,-182 52,165-2,-182 18,-82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6:34:33.1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27,'405'-13,"4"-1,1636 15,-2022-1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6:34:35.3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0 159,'1554'0,"-1498"-2,1-4,67-15,14-1,35-11,-55 9,24 2,0 6,161 3,-278 13,-2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5T16:34:37.37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0 291 0,'3572'-291'0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6:34:39.5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0 159,'2177'0,"-1269"-58,-494 21,-234 27,-70 5,165-26,-217 22,-1 4,105 2,-139 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6:35:04.76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81,'3304'0,"-3083"-13,-21-1,-33 1,19-1,238 15,-404-2,0-1,35-8,28-3,0 11,-60 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6:35:17.15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0 294,'369'-14,"-12"0,36 17,292-5,-328-24,105-1,-361 23,105-18,68-4,53 27,93-2,-353-7,0-2,-1-4,77-26,79-16,-219 56,55-12,0 3,100-2,-36 10,99 4,-200 1,-4 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5T16:35:19.58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0 133 0,'6377'-133'0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6:34:07.5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0,'78'1,"106"14,121 36,132 22,-328-60,0-5,163-8,-103-3,942 3,-946 14,-1 1,1703-15,-853-2,-975 0,-1-2,73-17,-71 12,0 2,62-4,54 12,-133-1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6:34:10.2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2,'348'-1,"360"3,-394 11,124 2,2412-17,-2802-2,-31-2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6:34:13.09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0 345,'678'-2,"733"5,-909 24,-101-3,442-20,-444-7,18 5,451-4,-196-64,-4-1,49 7,-356 27,-50 5,-142 13,84-13,-155 11,115-14,3 10,259-11,-407 32,360 18,-10 40,22-50,-248-11,-10 2,205 3,-240 11,50 0,569-14,-791 6,-1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6:34:14.8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0,'202'7,"0"8,234 49,-5-7,-335-45,0-5,160-8,-94-2,208 3,-348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6:34:17.55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0,'988'0,"-754"14,-6 1,863-17,-1043 7,-31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6:34:23.71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0 159,'1040'0,"-818"14,-15-1,-79-11,472-5,-281-36,-220 22,188-7,52-2,0-1,831 28,-956-14,-18 0,73 0,46-1,1376 14,-1668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6:35:34.342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0 133,'1347'0,"-1119"-17,-143 7,-6-2,-53 6,1 2,36-1,27 1,98-18,58-4,-66 13,67 0,859 13,-1084 2,0 0,31 7,-12-1,-18-5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7:26:43.496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7:26:43.496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7:26:43.496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7:26:43.496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5T17:26:43.496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1C2D8-E71F-4A6D-A935-45928EABC889}" type="datetimeFigureOut">
              <a:rPr lang="pt-PT" smtClean="0"/>
              <a:t>16/01/2026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D789C-F97D-4935-ABEC-3C1EFDDE1C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0400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32F0C-6B66-3EF2-ED48-E47C27AFE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CB2C671-1D24-3078-979E-F38447098E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345CC50-D8C2-25D8-1815-8F8A5EDE52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7D4782-F0FF-E402-924B-9FC731E57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70D69-A9BD-4773-A581-E73A8D79D860}" type="slidenum">
              <a:rPr lang="pt-PT" smtClean="0"/>
              <a:t>26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9533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C5C9D-B21B-BDE7-23F7-2F381ACBD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E8C51A7-AAF3-F0C2-125B-473FF79BF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B2B9837-1FA8-1C03-72F9-028D5C0965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7C9DC8C-A80C-B918-7303-B5B26BE5B4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70D69-A9BD-4773-A581-E73A8D79D860}" type="slidenum">
              <a:rPr lang="pt-PT" smtClean="0"/>
              <a:t>27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02447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C9422EB0-4FB5-3E46-9293-E049E9CA72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99122" y="6139894"/>
            <a:ext cx="1819358" cy="23618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r">
              <a:buNone/>
              <a:defRPr sz="15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500"/>
              </a:spcBef>
              <a:buNone/>
              <a:defRPr>
                <a:solidFill>
                  <a:schemeClr val="accent3"/>
                </a:solidFill>
                <a:latin typeface="Sofia Pro Regular" pitchFamily="2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PT" dirty="0"/>
              <a:t>Mês Ano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2DFC41D-AE3E-2C44-9294-7A97D198B7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441" y="6027938"/>
            <a:ext cx="2750971" cy="41351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CAD1D32-593A-0E47-B2E0-68624070E4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7099397" y="0"/>
            <a:ext cx="6858000" cy="6858000"/>
          </a:xfrm>
          <a:prstGeom prst="rect">
            <a:avLst/>
          </a:prstGeom>
        </p:spPr>
      </p:pic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76806CB1-85DC-C542-953C-22D0CD1765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441" y="618692"/>
            <a:ext cx="5256410" cy="1799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/>
            </a:lvl1pPr>
            <a:lvl2pPr marL="457200" indent="0">
              <a:buFontTx/>
              <a:buNone/>
              <a:defRPr sz="2500"/>
            </a:lvl2pPr>
          </a:lstStyle>
          <a:p>
            <a:pPr lvl="0"/>
            <a:r>
              <a:rPr lang="en-GB" dirty="0" err="1"/>
              <a:t>Título</a:t>
            </a:r>
            <a:r>
              <a:rPr lang="en-GB" dirty="0"/>
              <a:t> da </a:t>
            </a:r>
            <a:r>
              <a:rPr lang="en-GB" dirty="0" err="1"/>
              <a:t>apresentação</a:t>
            </a:r>
            <a:endParaRPr lang="en-GB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7BE3EC3-69B1-2046-A88A-C7519B58D6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450" y="2649835"/>
            <a:ext cx="5256213" cy="13017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500" i="1"/>
            </a:lvl1pPr>
          </a:lstStyle>
          <a:p>
            <a:pPr lvl="0"/>
            <a:r>
              <a:rPr lang="en-GB" dirty="0" err="1"/>
              <a:t>Subtítulo</a:t>
            </a:r>
            <a:r>
              <a:rPr lang="en-GB" dirty="0"/>
              <a:t> da </a:t>
            </a:r>
            <a:r>
              <a:rPr lang="en-GB" dirty="0" err="1"/>
              <a:t>apresentação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1358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93793F-301B-7442-8605-33F31152C1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20336" y="2678339"/>
            <a:ext cx="4370327" cy="172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1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93793F-301B-7442-8605-33F31152C1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03504" y="1874837"/>
            <a:ext cx="2984993" cy="1181559"/>
          </a:xfrm>
          <a:prstGeom prst="rect">
            <a:avLst/>
          </a:prstGeom>
        </p:spPr>
      </p:pic>
      <p:sp>
        <p:nvSpPr>
          <p:cNvPr id="3" name="Text Placeholder 36">
            <a:extLst>
              <a:ext uri="{FF2B5EF4-FFF2-40B4-BE49-F238E27FC236}">
                <a16:creationId xmlns:a16="http://schemas.microsoft.com/office/drawing/2014/main" id="{6B2B6C83-D3C6-D24D-9470-36991BA88C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06975" y="3428999"/>
            <a:ext cx="5778051" cy="8835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/>
            </a:lvl1pPr>
            <a:lvl2pPr marL="457200" indent="0">
              <a:buFontTx/>
              <a:buNone/>
              <a:defRPr sz="2500"/>
            </a:lvl2pPr>
          </a:lstStyle>
          <a:p>
            <a:pPr lvl="0"/>
            <a:r>
              <a:rPr lang="en-GB" dirty="0" err="1"/>
              <a:t>Texto</a:t>
            </a:r>
            <a:r>
              <a:rPr lang="en-GB" dirty="0"/>
              <a:t> despedida</a:t>
            </a:r>
          </a:p>
        </p:txBody>
      </p:sp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1D6F0F03-3F8D-BB42-94EB-7F13315F01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894" y="4508953"/>
            <a:ext cx="5256213" cy="130175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500"/>
            </a:lvl1pPr>
          </a:lstStyle>
          <a:p>
            <a:pPr lvl="0"/>
            <a:r>
              <a:rPr lang="en-GB" dirty="0" err="1"/>
              <a:t>Alguma</a:t>
            </a:r>
            <a:r>
              <a:rPr lang="en-GB" dirty="0"/>
              <a:t> info extra</a:t>
            </a:r>
          </a:p>
        </p:txBody>
      </p:sp>
    </p:spTree>
    <p:extLst>
      <p:ext uri="{BB962C8B-B14F-4D97-AF65-F5344CB8AC3E}">
        <p14:creationId xmlns:p14="http://schemas.microsoft.com/office/powerpoint/2010/main" val="3840763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l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25059-719F-6B40-8C6B-5A84F3EA1B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9B083D-5DF3-614A-88A3-EE4A2CB75D0C}" type="datetimeFigureOut">
              <a:rPr lang="pt-PT" smtClean="0"/>
              <a:t>16/01/2026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B6055-D856-324D-80D2-C5B3A115C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7AB25-7EF8-944F-B270-C4B3DDA7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8F5F7B-B085-3341-90B3-EBD836E30B43}" type="slidenum">
              <a:rPr lang="pt-PT" smtClean="0"/>
              <a:t>‹nº›</a:t>
            </a:fld>
            <a:endParaRPr lang="pt-PT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9D539BF-E628-DB43-AC41-8E5D7E32C6ED}"/>
              </a:ext>
            </a:extLst>
          </p:cNvPr>
          <p:cNvGrpSpPr/>
          <p:nvPr userDrawn="1"/>
        </p:nvGrpSpPr>
        <p:grpSpPr>
          <a:xfrm>
            <a:off x="0" y="615674"/>
            <a:ext cx="12198438" cy="5553306"/>
            <a:chOff x="0" y="615674"/>
            <a:chExt cx="12198438" cy="56196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55A4E7-A144-EA46-BC95-1168F5628660}"/>
                </a:ext>
              </a:extLst>
            </p:cNvPr>
            <p:cNvSpPr/>
            <p:nvPr userDrawn="1"/>
          </p:nvSpPr>
          <p:spPr>
            <a:xfrm rot="5400000">
              <a:off x="7959912" y="2675121"/>
              <a:ext cx="5619688" cy="150079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T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9087B95-33CC-894B-921A-0512F0A17558}"/>
                </a:ext>
              </a:extLst>
            </p:cNvPr>
            <p:cNvGrpSpPr/>
            <p:nvPr userDrawn="1"/>
          </p:nvGrpSpPr>
          <p:grpSpPr>
            <a:xfrm>
              <a:off x="0" y="622643"/>
              <a:ext cx="671847" cy="5612714"/>
              <a:chOff x="152402" y="622643"/>
              <a:chExt cx="671847" cy="3978611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0E9D732-457D-5347-BFAE-C5FEDD44417A}"/>
                  </a:ext>
                </a:extLst>
              </p:cNvPr>
              <p:cNvSpPr/>
              <p:nvPr userDrawn="1"/>
            </p:nvSpPr>
            <p:spPr>
              <a:xfrm>
                <a:off x="152402" y="622643"/>
                <a:ext cx="671847" cy="132556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T" dirty="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2C41D88-6B47-3C44-9BE8-C66DD43FF018}"/>
                  </a:ext>
                </a:extLst>
              </p:cNvPr>
              <p:cNvSpPr/>
              <p:nvPr userDrawn="1"/>
            </p:nvSpPr>
            <p:spPr>
              <a:xfrm>
                <a:off x="152402" y="1949167"/>
                <a:ext cx="671847" cy="132556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T" dirty="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775534C-9471-D741-AAA5-90FC9DEF10F3}"/>
                  </a:ext>
                </a:extLst>
              </p:cNvPr>
              <p:cNvSpPr/>
              <p:nvPr userDrawn="1"/>
            </p:nvSpPr>
            <p:spPr>
              <a:xfrm>
                <a:off x="152402" y="3275691"/>
                <a:ext cx="671847" cy="132556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T" dirty="0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4BB7BC9-B7A4-0849-AD97-E46CF9CE74FB}"/>
                </a:ext>
              </a:extLst>
            </p:cNvPr>
            <p:cNvSpPr/>
            <p:nvPr userDrawn="1"/>
          </p:nvSpPr>
          <p:spPr>
            <a:xfrm rot="5400000">
              <a:off x="2351404" y="2675121"/>
              <a:ext cx="5619688" cy="150079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T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3F57B35-A938-D142-9273-B261EB524F03}"/>
                </a:ext>
              </a:extLst>
            </p:cNvPr>
            <p:cNvSpPr/>
            <p:nvPr userDrawn="1"/>
          </p:nvSpPr>
          <p:spPr>
            <a:xfrm rot="5400000">
              <a:off x="481902" y="2675121"/>
              <a:ext cx="5619688" cy="150079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T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8FCA40F-1A75-DD47-BB6D-97691CBBF069}"/>
                </a:ext>
              </a:extLst>
            </p:cNvPr>
            <p:cNvSpPr/>
            <p:nvPr userDrawn="1"/>
          </p:nvSpPr>
          <p:spPr>
            <a:xfrm rot="5400000">
              <a:off x="-1387600" y="2675121"/>
              <a:ext cx="5619688" cy="150079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T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B45666D-CEDE-5042-A450-5FA14A483487}"/>
                </a:ext>
              </a:extLst>
            </p:cNvPr>
            <p:cNvSpPr/>
            <p:nvPr userDrawn="1"/>
          </p:nvSpPr>
          <p:spPr>
            <a:xfrm rot="5400000">
              <a:off x="6090408" y="2675121"/>
              <a:ext cx="5619688" cy="150079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T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6DA176A-3DDC-BA44-992F-B1DA926F855F}"/>
                </a:ext>
              </a:extLst>
            </p:cNvPr>
            <p:cNvSpPr/>
            <p:nvPr userDrawn="1"/>
          </p:nvSpPr>
          <p:spPr>
            <a:xfrm rot="5400000">
              <a:off x="4220906" y="2675121"/>
              <a:ext cx="5619688" cy="150079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T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9653448-A3B2-D14A-8B0E-8043B3DD0F7C}"/>
                </a:ext>
              </a:extLst>
            </p:cNvPr>
            <p:cNvGrpSpPr/>
            <p:nvPr userDrawn="1"/>
          </p:nvGrpSpPr>
          <p:grpSpPr>
            <a:xfrm>
              <a:off x="11526591" y="622643"/>
              <a:ext cx="671847" cy="5612714"/>
              <a:chOff x="152402" y="622643"/>
              <a:chExt cx="671847" cy="3978611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353B972-3AD4-364F-8830-A3E057B953D7}"/>
                  </a:ext>
                </a:extLst>
              </p:cNvPr>
              <p:cNvSpPr/>
              <p:nvPr userDrawn="1"/>
            </p:nvSpPr>
            <p:spPr>
              <a:xfrm>
                <a:off x="152402" y="622643"/>
                <a:ext cx="671847" cy="132556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T" dirty="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F54BD8D-0101-CA4A-86DC-FAAC38431102}"/>
                  </a:ext>
                </a:extLst>
              </p:cNvPr>
              <p:cNvSpPr/>
              <p:nvPr userDrawn="1"/>
            </p:nvSpPr>
            <p:spPr>
              <a:xfrm>
                <a:off x="152402" y="1949167"/>
                <a:ext cx="671847" cy="132556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T" dirty="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3CB612E-8507-D74F-AFBC-8CD6D8EE44A5}"/>
                  </a:ext>
                </a:extLst>
              </p:cNvPr>
              <p:cNvSpPr/>
              <p:nvPr userDrawn="1"/>
            </p:nvSpPr>
            <p:spPr>
              <a:xfrm>
                <a:off x="152402" y="3275691"/>
                <a:ext cx="671847" cy="132556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T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91300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o: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96F378-489D-1A49-ACDB-AD7EF214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500">
                <a:solidFill>
                  <a:schemeClr val="tx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05E741-0E48-F94F-9F02-3174D35A7919}" type="slidenum">
              <a:rPr lang="en-PT" smtClean="0"/>
              <a:pPr/>
              <a:t>‹nº›</a:t>
            </a:fld>
            <a:endParaRPr lang="en-PT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2316700D-1FB3-B24A-BB83-9A93BB56E6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2580" y="2470475"/>
            <a:ext cx="4748109" cy="34731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  <a:defRPr sz="2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60000" indent="-1800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30000"/>
              </a:lnSpc>
              <a:buNone/>
              <a:defRPr sz="1600"/>
            </a:lvl4pPr>
            <a:lvl5pPr marL="1828800" indent="0">
              <a:lnSpc>
                <a:spcPct val="130000"/>
              </a:lnSpc>
              <a:buNone/>
              <a:defRPr sz="1600"/>
            </a:lvl5pPr>
          </a:lstStyle>
          <a:p>
            <a:pPr lvl="0"/>
            <a:r>
              <a:rPr lang="en-GB" dirty="0" err="1"/>
              <a:t>Subtítulo</a:t>
            </a:r>
            <a:endParaRPr lang="en-GB" dirty="0"/>
          </a:p>
          <a:p>
            <a:pPr lvl="1"/>
            <a:r>
              <a:rPr lang="en-GB" dirty="0" err="1"/>
              <a:t>Corpo</a:t>
            </a:r>
            <a:r>
              <a:rPr lang="en-GB" dirty="0"/>
              <a:t> de </a:t>
            </a:r>
            <a:r>
              <a:rPr lang="en-GB" dirty="0" err="1"/>
              <a:t>texto</a:t>
            </a:r>
            <a:endParaRPr lang="en-GB" dirty="0"/>
          </a:p>
          <a:p>
            <a:pPr lvl="2"/>
            <a:r>
              <a:rPr lang="en-GB" dirty="0" err="1"/>
              <a:t>Tópicos</a:t>
            </a:r>
            <a:endParaRPr lang="en-GB" dirty="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11A87A15-8B83-B54F-A397-89F375591F6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8092" y="2470474"/>
            <a:ext cx="4748109" cy="34731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  <a:defRPr sz="2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60000" indent="-1800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30000"/>
              </a:lnSpc>
              <a:buNone/>
              <a:defRPr sz="1600"/>
            </a:lvl4pPr>
            <a:lvl5pPr marL="1828800" indent="0">
              <a:lnSpc>
                <a:spcPct val="130000"/>
              </a:lnSpc>
              <a:buNone/>
              <a:defRPr sz="1600"/>
            </a:lvl5pPr>
          </a:lstStyle>
          <a:p>
            <a:pPr lvl="0"/>
            <a:r>
              <a:rPr lang="en-GB" dirty="0" err="1"/>
              <a:t>Subtítulo</a:t>
            </a:r>
            <a:endParaRPr lang="en-GB" dirty="0"/>
          </a:p>
          <a:p>
            <a:pPr lvl="1"/>
            <a:r>
              <a:rPr lang="en-GB" dirty="0" err="1"/>
              <a:t>Corpo</a:t>
            </a:r>
            <a:r>
              <a:rPr lang="en-GB" dirty="0"/>
              <a:t> de </a:t>
            </a:r>
            <a:r>
              <a:rPr lang="en-GB" dirty="0" err="1"/>
              <a:t>texto</a:t>
            </a:r>
            <a:endParaRPr lang="en-GB" dirty="0"/>
          </a:p>
          <a:p>
            <a:pPr lvl="2"/>
            <a:r>
              <a:rPr lang="en-GB" dirty="0" err="1"/>
              <a:t>Tópicos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C8D172-047E-684E-B57F-912D065646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621726"/>
            <a:ext cx="10823575" cy="9413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250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dirty="0" err="1"/>
              <a:t>Título</a:t>
            </a:r>
            <a:endParaRPr lang="en-GB" dirty="0"/>
          </a:p>
          <a:p>
            <a:pPr lvl="1"/>
            <a:r>
              <a:rPr lang="en-GB" dirty="0" err="1"/>
              <a:t>Título</a:t>
            </a:r>
            <a:r>
              <a:rPr lang="en-GB" dirty="0"/>
              <a:t> </a:t>
            </a:r>
            <a:r>
              <a:rPr lang="en-GB" dirty="0" err="1"/>
              <a:t>pequeno</a:t>
            </a:r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2817133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o: 1 colu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0BAE158-0FE1-6745-B9FC-54F937AD02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580" y="635581"/>
            <a:ext cx="4748109" cy="255707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0" b="0" i="0" spc="-50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/>
              <a:t>Clicar</a:t>
            </a:r>
            <a:r>
              <a:rPr lang="en-GB" dirty="0"/>
              <a:t> para </a:t>
            </a:r>
            <a:r>
              <a:rPr lang="en-GB" dirty="0" err="1"/>
              <a:t>editar</a:t>
            </a:r>
            <a:r>
              <a:rPr lang="en-GB" dirty="0"/>
              <a:t> o </a:t>
            </a:r>
            <a:r>
              <a:rPr lang="en-GB" dirty="0" err="1"/>
              <a:t>título</a:t>
            </a:r>
            <a:endParaRPr lang="en-PT" dirty="0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E9D3C9F5-2FA3-7B4A-839E-DD8A6253778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58092" y="635581"/>
            <a:ext cx="4748109" cy="555659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  <a:defRPr sz="2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18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60000" indent="-1800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30000"/>
              </a:lnSpc>
              <a:buNone/>
              <a:defRPr sz="1600"/>
            </a:lvl4pPr>
            <a:lvl5pPr marL="1828800" indent="0">
              <a:lnSpc>
                <a:spcPct val="130000"/>
              </a:lnSpc>
              <a:buNone/>
              <a:defRPr sz="1600"/>
            </a:lvl5pPr>
          </a:lstStyle>
          <a:p>
            <a:pPr lvl="0"/>
            <a:r>
              <a:rPr lang="en-GB" dirty="0" err="1"/>
              <a:t>Subtítulo</a:t>
            </a:r>
            <a:endParaRPr lang="en-GB" dirty="0"/>
          </a:p>
          <a:p>
            <a:pPr lvl="1"/>
            <a:r>
              <a:rPr lang="en-GB" dirty="0" err="1"/>
              <a:t>Corpo</a:t>
            </a:r>
            <a:r>
              <a:rPr lang="en-GB" dirty="0"/>
              <a:t> de </a:t>
            </a:r>
            <a:r>
              <a:rPr lang="en-GB" dirty="0" err="1"/>
              <a:t>texto</a:t>
            </a:r>
            <a:endParaRPr lang="en-GB" dirty="0"/>
          </a:p>
          <a:p>
            <a:pPr lvl="2"/>
            <a:r>
              <a:rPr lang="en-GB" dirty="0" err="1"/>
              <a:t>Tópicos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96F378-489D-1A49-ACDB-AD7EF214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500">
                <a:solidFill>
                  <a:schemeClr val="tx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05E741-0E48-F94F-9F02-3174D35A7919}" type="slidenum">
              <a:rPr lang="en-PT" smtClean="0"/>
              <a:pPr/>
              <a:t>‹nº›</a:t>
            </a:fld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2770620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s">
    <p:bg>
      <p:bgPr>
        <a:solidFill>
          <a:schemeClr val="accent6">
            <a:lumMod val="60000"/>
            <a:lumOff val="4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4D9979B-7793-7B46-8130-7EB7C674580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758092" y="635581"/>
            <a:ext cx="4756794" cy="5532990"/>
          </a:xfrm>
          <a:prstGeom prst="rect">
            <a:avLst/>
          </a:prstGeom>
        </p:spPr>
        <p:txBody>
          <a:bodyPr lIns="0" tIns="0" rIns="0" bIns="0" anchor="t" anchorCtr="0"/>
          <a:lstStyle>
            <a:lvl1pPr marL="252000" indent="-252000">
              <a:lnSpc>
                <a:spcPct val="150000"/>
              </a:lnSpc>
              <a:spcBef>
                <a:spcPts val="700"/>
              </a:spcBef>
              <a:spcAft>
                <a:spcPts val="2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2000" b="0" i="0" spc="-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 sz="1800" b="0" i="0" spc="-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 err="1"/>
              <a:t>Primeiro</a:t>
            </a:r>
            <a:r>
              <a:rPr lang="en-GB" dirty="0"/>
              <a:t> </a:t>
            </a:r>
            <a:r>
              <a:rPr lang="en-GB" dirty="0" err="1"/>
              <a:t>nível</a:t>
            </a:r>
            <a:endParaRPr lang="en-GB" dirty="0"/>
          </a:p>
          <a:p>
            <a:pPr lvl="1"/>
            <a:r>
              <a:rPr lang="en-GB" dirty="0"/>
              <a:t>Segundo </a:t>
            </a:r>
            <a:r>
              <a:rPr lang="en-GB" dirty="0" err="1"/>
              <a:t>nível</a:t>
            </a:r>
            <a:endParaRPr lang="en-GB" dirty="0"/>
          </a:p>
          <a:p>
            <a:pPr marL="685800" marR="0" lvl="1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Segundo </a:t>
            </a:r>
            <a:r>
              <a:rPr lang="en-GB" dirty="0" err="1"/>
              <a:t>nível</a:t>
            </a:r>
            <a:r>
              <a:rPr lang="en-GB" dirty="0"/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Segundo </a:t>
            </a:r>
            <a:r>
              <a:rPr lang="en-GB" dirty="0" err="1"/>
              <a:t>nível</a:t>
            </a:r>
            <a:r>
              <a:rPr lang="en-GB" dirty="0"/>
              <a:t> </a:t>
            </a:r>
          </a:p>
          <a:p>
            <a:pPr marL="1143000" marR="0" lvl="2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 err="1"/>
              <a:t>Terceiro</a:t>
            </a:r>
            <a:r>
              <a:rPr lang="en-GB" dirty="0"/>
              <a:t> </a:t>
            </a:r>
            <a:r>
              <a:rPr lang="en-GB" dirty="0" err="1"/>
              <a:t>nível</a:t>
            </a:r>
            <a:endParaRPr lang="en-GB" dirty="0"/>
          </a:p>
          <a:p>
            <a:pPr lvl="0"/>
            <a:r>
              <a:rPr lang="en-GB" dirty="0" err="1"/>
              <a:t>Primeiro</a:t>
            </a:r>
            <a:r>
              <a:rPr lang="en-GB" dirty="0"/>
              <a:t> </a:t>
            </a:r>
            <a:r>
              <a:rPr lang="en-GB" dirty="0" err="1"/>
              <a:t>nível</a:t>
            </a:r>
            <a:endParaRPr lang="en-GB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4B43D07F-3D82-6248-9F26-A895C5BE1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9716" y="635581"/>
            <a:ext cx="4831275" cy="336926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0" b="0" i="0" spc="-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/>
              <a:t>Conteúdos</a:t>
            </a:r>
            <a:endParaRPr lang="en-PT" dirty="0"/>
          </a:p>
        </p:txBody>
      </p:sp>
      <p:sp>
        <p:nvSpPr>
          <p:cNvPr id="52" name="Slide Number Placeholder 5">
            <a:extLst>
              <a:ext uri="{FF2B5EF4-FFF2-40B4-BE49-F238E27FC236}">
                <a16:creationId xmlns:a16="http://schemas.microsoft.com/office/drawing/2014/main" id="{1B6267CD-6F26-A246-AE87-D1F61B140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500">
                <a:solidFill>
                  <a:schemeClr val="tx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05E741-0E48-F94F-9F02-3174D35A7919}" type="slidenum">
              <a:rPr lang="en-PT" smtClean="0"/>
              <a:pPr/>
              <a:t>‹nº›</a:t>
            </a:fld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1668413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: 1 colu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0BAE158-0FE1-6745-B9FC-54F937AD02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580" y="635581"/>
            <a:ext cx="4748109" cy="255707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0" b="0" i="0" spc="-50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/>
              <a:t>Clicar</a:t>
            </a:r>
            <a:r>
              <a:rPr lang="en-GB" dirty="0"/>
              <a:t> para </a:t>
            </a:r>
            <a:r>
              <a:rPr lang="en-GB" dirty="0" err="1"/>
              <a:t>editar</a:t>
            </a:r>
            <a:r>
              <a:rPr lang="en-GB" dirty="0"/>
              <a:t> o </a:t>
            </a:r>
            <a:r>
              <a:rPr lang="en-GB" dirty="0" err="1"/>
              <a:t>título</a:t>
            </a:r>
            <a:endParaRPr lang="en-PT" dirty="0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E9D3C9F5-2FA3-7B4A-839E-DD8A6253778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58092" y="635581"/>
            <a:ext cx="4748109" cy="555659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  <a:defRPr sz="2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18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60000" indent="-1800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30000"/>
              </a:lnSpc>
              <a:buNone/>
              <a:defRPr sz="1600"/>
            </a:lvl4pPr>
            <a:lvl5pPr marL="1828800" indent="0">
              <a:lnSpc>
                <a:spcPct val="130000"/>
              </a:lnSpc>
              <a:buNone/>
              <a:defRPr sz="1600"/>
            </a:lvl5pPr>
          </a:lstStyle>
          <a:p>
            <a:pPr lvl="0"/>
            <a:r>
              <a:rPr lang="en-GB" dirty="0" err="1"/>
              <a:t>Subtítulo</a:t>
            </a:r>
            <a:endParaRPr lang="en-GB" dirty="0"/>
          </a:p>
          <a:p>
            <a:pPr lvl="1"/>
            <a:r>
              <a:rPr lang="en-GB" dirty="0" err="1"/>
              <a:t>Corpo</a:t>
            </a:r>
            <a:r>
              <a:rPr lang="en-GB" dirty="0"/>
              <a:t> de </a:t>
            </a:r>
            <a:r>
              <a:rPr lang="en-GB" dirty="0" err="1"/>
              <a:t>texto</a:t>
            </a:r>
            <a:endParaRPr lang="en-GB" dirty="0"/>
          </a:p>
          <a:p>
            <a:pPr lvl="2"/>
            <a:r>
              <a:rPr lang="en-GB" dirty="0" err="1"/>
              <a:t>Tópicos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96F378-489D-1A49-ACDB-AD7EF214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500">
                <a:solidFill>
                  <a:schemeClr val="tx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05E741-0E48-F94F-9F02-3174D35A7919}" type="slidenum">
              <a:rPr lang="en-PT" smtClean="0"/>
              <a:pPr/>
              <a:t>‹nº›</a:t>
            </a:fld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2844056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: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96F378-489D-1A49-ACDB-AD7EF214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500">
                <a:solidFill>
                  <a:schemeClr val="tx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05E741-0E48-F94F-9F02-3174D35A7919}" type="slidenum">
              <a:rPr lang="en-PT" smtClean="0"/>
              <a:pPr/>
              <a:t>‹nº›</a:t>
            </a:fld>
            <a:endParaRPr lang="en-PT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2316700D-1FB3-B24A-BB83-9A93BB56E6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2580" y="2470475"/>
            <a:ext cx="4748109" cy="34731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  <a:defRPr sz="2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60000" indent="-1800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30000"/>
              </a:lnSpc>
              <a:buNone/>
              <a:defRPr sz="1600"/>
            </a:lvl4pPr>
            <a:lvl5pPr marL="1828800" indent="0">
              <a:lnSpc>
                <a:spcPct val="130000"/>
              </a:lnSpc>
              <a:buNone/>
              <a:defRPr sz="1600"/>
            </a:lvl5pPr>
          </a:lstStyle>
          <a:p>
            <a:pPr lvl="0"/>
            <a:r>
              <a:rPr lang="en-GB" dirty="0" err="1"/>
              <a:t>Subtítulo</a:t>
            </a:r>
            <a:endParaRPr lang="en-GB" dirty="0"/>
          </a:p>
          <a:p>
            <a:pPr lvl="1"/>
            <a:r>
              <a:rPr lang="en-GB" dirty="0" err="1"/>
              <a:t>Corpo</a:t>
            </a:r>
            <a:r>
              <a:rPr lang="en-GB" dirty="0"/>
              <a:t> de </a:t>
            </a:r>
            <a:r>
              <a:rPr lang="en-GB" dirty="0" err="1"/>
              <a:t>texto</a:t>
            </a:r>
            <a:endParaRPr lang="en-GB" dirty="0"/>
          </a:p>
          <a:p>
            <a:pPr lvl="2"/>
            <a:r>
              <a:rPr lang="en-GB" dirty="0" err="1"/>
              <a:t>Tópicos</a:t>
            </a:r>
            <a:endParaRPr lang="en-GB" dirty="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11A87A15-8B83-B54F-A397-89F375591F6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8092" y="2470474"/>
            <a:ext cx="4748109" cy="34731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  <a:defRPr sz="2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60000" indent="-1800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30000"/>
              </a:lnSpc>
              <a:buNone/>
              <a:defRPr sz="1600"/>
            </a:lvl4pPr>
            <a:lvl5pPr marL="1828800" indent="0">
              <a:lnSpc>
                <a:spcPct val="130000"/>
              </a:lnSpc>
              <a:buNone/>
              <a:defRPr sz="1600"/>
            </a:lvl5pPr>
          </a:lstStyle>
          <a:p>
            <a:pPr lvl="0"/>
            <a:r>
              <a:rPr lang="en-GB" dirty="0" err="1"/>
              <a:t>Subtítulo</a:t>
            </a:r>
            <a:endParaRPr lang="en-GB" dirty="0"/>
          </a:p>
          <a:p>
            <a:pPr lvl="1"/>
            <a:r>
              <a:rPr lang="en-GB" dirty="0" err="1"/>
              <a:t>Corpo</a:t>
            </a:r>
            <a:r>
              <a:rPr lang="en-GB" dirty="0"/>
              <a:t> de </a:t>
            </a:r>
            <a:r>
              <a:rPr lang="en-GB" dirty="0" err="1"/>
              <a:t>texto</a:t>
            </a:r>
            <a:endParaRPr lang="en-GB" dirty="0"/>
          </a:p>
          <a:p>
            <a:pPr lvl="2"/>
            <a:r>
              <a:rPr lang="en-GB" dirty="0" err="1"/>
              <a:t>Tópicos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C8D172-047E-684E-B57F-912D065646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621726"/>
            <a:ext cx="10823575" cy="9413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250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dirty="0" err="1"/>
              <a:t>Título</a:t>
            </a:r>
            <a:endParaRPr lang="en-GB" dirty="0"/>
          </a:p>
          <a:p>
            <a:pPr lvl="1"/>
            <a:r>
              <a:rPr lang="en-GB" dirty="0" err="1"/>
              <a:t>Título</a:t>
            </a:r>
            <a:r>
              <a:rPr lang="en-GB" dirty="0"/>
              <a:t> </a:t>
            </a:r>
            <a:r>
              <a:rPr lang="en-GB" dirty="0" err="1"/>
              <a:t>pequeno</a:t>
            </a:r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2178909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taque + tex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96F378-489D-1A49-ACDB-AD7EF214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500">
                <a:solidFill>
                  <a:schemeClr val="tx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05E741-0E48-F94F-9F02-3174D35A7919}" type="slidenum">
              <a:rPr lang="en-PT" smtClean="0"/>
              <a:pPr/>
              <a:t>‹nº›</a:t>
            </a:fld>
            <a:endParaRPr lang="en-PT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2316700D-1FB3-B24A-BB83-9A93BB56E6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2580" y="2470475"/>
            <a:ext cx="4748109" cy="34731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  <a:defRPr sz="2500" b="0" i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17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60000" indent="-1800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7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30000"/>
              </a:lnSpc>
              <a:buNone/>
              <a:defRPr sz="1600"/>
            </a:lvl4pPr>
            <a:lvl5pPr marL="1828800" indent="0">
              <a:lnSpc>
                <a:spcPct val="130000"/>
              </a:lnSpc>
              <a:buNone/>
              <a:defRPr sz="1600"/>
            </a:lvl5pPr>
          </a:lstStyle>
          <a:p>
            <a:pPr lvl="0"/>
            <a:r>
              <a:rPr lang="en-GB" dirty="0" err="1"/>
              <a:t>Destaque</a:t>
            </a:r>
            <a:endParaRPr lang="en-GB" dirty="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11A87A15-8B83-B54F-A397-89F375591F6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8092" y="2470474"/>
            <a:ext cx="4748109" cy="34731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  <a:defRPr sz="2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60000" indent="-1800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30000"/>
              </a:lnSpc>
              <a:buNone/>
              <a:defRPr sz="1600"/>
            </a:lvl4pPr>
            <a:lvl5pPr marL="1828800" indent="0">
              <a:lnSpc>
                <a:spcPct val="130000"/>
              </a:lnSpc>
              <a:buNone/>
              <a:defRPr sz="1600"/>
            </a:lvl5pPr>
          </a:lstStyle>
          <a:p>
            <a:pPr lvl="0"/>
            <a:r>
              <a:rPr lang="en-GB" dirty="0" err="1"/>
              <a:t>Subtítulo</a:t>
            </a:r>
            <a:endParaRPr lang="en-GB" dirty="0"/>
          </a:p>
          <a:p>
            <a:pPr lvl="1"/>
            <a:r>
              <a:rPr lang="en-GB" dirty="0" err="1"/>
              <a:t>Corpo</a:t>
            </a:r>
            <a:r>
              <a:rPr lang="en-GB" dirty="0"/>
              <a:t> de </a:t>
            </a:r>
            <a:r>
              <a:rPr lang="en-GB" dirty="0" err="1"/>
              <a:t>texto</a:t>
            </a:r>
            <a:endParaRPr lang="en-GB" dirty="0"/>
          </a:p>
          <a:p>
            <a:pPr lvl="2"/>
            <a:r>
              <a:rPr lang="en-GB" dirty="0" err="1"/>
              <a:t>Tópicos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C8D172-047E-684E-B57F-912D065646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621726"/>
            <a:ext cx="10823575" cy="9413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250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dirty="0" err="1"/>
              <a:t>Título</a:t>
            </a:r>
            <a:endParaRPr lang="en-GB" dirty="0"/>
          </a:p>
          <a:p>
            <a:pPr lvl="1"/>
            <a:r>
              <a:rPr lang="en-GB" dirty="0" err="1"/>
              <a:t>Título</a:t>
            </a:r>
            <a:r>
              <a:rPr lang="en-GB" dirty="0"/>
              <a:t> </a:t>
            </a:r>
            <a:r>
              <a:rPr lang="en-GB" dirty="0" err="1"/>
              <a:t>pequeno</a:t>
            </a:r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2965402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taque + tex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96F378-489D-1A49-ACDB-AD7EF214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500">
                <a:solidFill>
                  <a:schemeClr val="tx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05E741-0E48-F94F-9F02-3174D35A7919}" type="slidenum">
              <a:rPr lang="en-PT" smtClean="0"/>
              <a:pPr/>
              <a:t>‹nº›</a:t>
            </a:fld>
            <a:endParaRPr lang="en-PT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C8D172-047E-684E-B57F-912D065646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621726"/>
            <a:ext cx="10823575" cy="9413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250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dirty="0" err="1"/>
              <a:t>Título</a:t>
            </a:r>
            <a:endParaRPr lang="en-GB" dirty="0"/>
          </a:p>
          <a:p>
            <a:pPr lvl="1"/>
            <a:r>
              <a:rPr lang="en-GB" dirty="0" err="1"/>
              <a:t>Título</a:t>
            </a:r>
            <a:r>
              <a:rPr lang="en-GB" dirty="0"/>
              <a:t> </a:t>
            </a:r>
            <a:r>
              <a:rPr lang="en-GB" dirty="0" err="1"/>
              <a:t>pequeno</a:t>
            </a:r>
            <a:endParaRPr lang="en-PT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ED839CDA-519C-1C47-8D9B-3217E7CDCB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10851" y="2470475"/>
            <a:ext cx="3370294" cy="34731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  <a:defRPr sz="2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60000" indent="-1800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30000"/>
              </a:lnSpc>
              <a:buNone/>
              <a:defRPr sz="1600"/>
            </a:lvl4pPr>
            <a:lvl5pPr marL="1828800" indent="0">
              <a:lnSpc>
                <a:spcPct val="130000"/>
              </a:lnSpc>
              <a:buNone/>
              <a:defRPr sz="1600"/>
            </a:lvl5pPr>
          </a:lstStyle>
          <a:p>
            <a:pPr lvl="0"/>
            <a:r>
              <a:rPr lang="en-GB" dirty="0" err="1"/>
              <a:t>Subtítulo</a:t>
            </a:r>
            <a:endParaRPr lang="en-GB" dirty="0"/>
          </a:p>
          <a:p>
            <a:pPr lvl="1"/>
            <a:r>
              <a:rPr lang="en-GB" dirty="0" err="1"/>
              <a:t>Corpo</a:t>
            </a:r>
            <a:r>
              <a:rPr lang="en-GB" dirty="0"/>
              <a:t> de </a:t>
            </a:r>
            <a:r>
              <a:rPr lang="en-GB" dirty="0" err="1"/>
              <a:t>texto</a:t>
            </a:r>
            <a:endParaRPr lang="en-GB" dirty="0"/>
          </a:p>
          <a:p>
            <a:pPr lvl="2"/>
            <a:r>
              <a:rPr lang="en-GB" dirty="0" err="1"/>
              <a:t>Tópicos</a:t>
            </a:r>
            <a:endParaRPr lang="en-GB" dirty="0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02D8D40A-0C76-0F4C-A340-4312A00566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49855" y="2470474"/>
            <a:ext cx="3356346" cy="34731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  <a:defRPr sz="2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60000" indent="-1800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30000"/>
              </a:lnSpc>
              <a:buNone/>
              <a:defRPr sz="1600"/>
            </a:lvl4pPr>
            <a:lvl5pPr marL="1828800" indent="0">
              <a:lnSpc>
                <a:spcPct val="130000"/>
              </a:lnSpc>
              <a:buNone/>
              <a:defRPr sz="1600"/>
            </a:lvl5pPr>
          </a:lstStyle>
          <a:p>
            <a:pPr lvl="0"/>
            <a:r>
              <a:rPr lang="en-GB" dirty="0" err="1"/>
              <a:t>Subtítulo</a:t>
            </a:r>
            <a:endParaRPr lang="en-GB" dirty="0"/>
          </a:p>
          <a:p>
            <a:pPr lvl="1"/>
            <a:r>
              <a:rPr lang="en-GB" dirty="0" err="1"/>
              <a:t>Corpo</a:t>
            </a:r>
            <a:r>
              <a:rPr lang="en-GB" dirty="0"/>
              <a:t> de </a:t>
            </a:r>
            <a:r>
              <a:rPr lang="en-GB" dirty="0" err="1"/>
              <a:t>texto</a:t>
            </a:r>
            <a:endParaRPr lang="en-GB" dirty="0"/>
          </a:p>
          <a:p>
            <a:pPr lvl="2"/>
            <a:r>
              <a:rPr lang="en-GB" dirty="0" err="1"/>
              <a:t>Tópicos</a:t>
            </a:r>
            <a:endParaRPr lang="en-GB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DC628910-E512-2A4E-BBDB-4035FDCE008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4874" y="2470475"/>
            <a:ext cx="3370294" cy="34731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2500" b="0" i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1700" b="0" i="0">
                <a:latin typeface="Crimson Roman" panose="02030503060406020304" pitchFamily="18" charset="0"/>
              </a:defRPr>
            </a:lvl2pPr>
            <a:lvl3pPr marL="360000" indent="-1800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700" b="0" i="0">
                <a:latin typeface="Crimson Roman" panose="02030503060406020304" pitchFamily="18" charset="0"/>
              </a:defRPr>
            </a:lvl3pPr>
            <a:lvl4pPr marL="1371600" indent="0">
              <a:lnSpc>
                <a:spcPct val="130000"/>
              </a:lnSpc>
              <a:buNone/>
              <a:defRPr sz="1600"/>
            </a:lvl4pPr>
            <a:lvl5pPr marL="1828800" indent="0">
              <a:lnSpc>
                <a:spcPct val="130000"/>
              </a:lnSpc>
              <a:buNone/>
              <a:defRPr sz="1600"/>
            </a:lvl5pPr>
          </a:lstStyle>
          <a:p>
            <a:pPr lvl="0"/>
            <a:r>
              <a:rPr lang="en-GB" dirty="0" err="1"/>
              <a:t>Destaque</a:t>
            </a:r>
            <a:r>
              <a:rPr lang="en-GB" dirty="0"/>
              <a:t> </a:t>
            </a:r>
            <a:r>
              <a:rPr lang="en-GB" dirty="0" err="1"/>
              <a:t>exemplo</a:t>
            </a:r>
            <a:r>
              <a:rPr lang="en-GB" dirty="0"/>
              <a:t> de </a:t>
            </a:r>
            <a:r>
              <a:rPr lang="en-GB" dirty="0" err="1"/>
              <a:t>texto</a:t>
            </a:r>
            <a:r>
              <a:rPr lang="en-GB" dirty="0"/>
              <a:t> com </a:t>
            </a:r>
            <a:r>
              <a:rPr lang="en-GB" dirty="0" err="1"/>
              <a:t>várias</a:t>
            </a:r>
            <a:r>
              <a:rPr lang="en-GB" dirty="0"/>
              <a:t> </a:t>
            </a:r>
            <a:r>
              <a:rPr lang="en-GB" dirty="0" err="1"/>
              <a:t>linhas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45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: Citação">
    <p:bg>
      <p:bgPr>
        <a:solidFill>
          <a:schemeClr val="tx1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96F378-489D-1A49-ACDB-AD7EF214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500">
                <a:solidFill>
                  <a:schemeClr val="tx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05E741-0E48-F94F-9F02-3174D35A7919}" type="slidenum">
              <a:rPr lang="en-PT" smtClean="0"/>
              <a:pPr/>
              <a:t>‹nº›</a:t>
            </a:fld>
            <a:endParaRPr lang="en-PT" dirty="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149824DF-7208-6546-8810-7A992AD760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2580" y="551584"/>
            <a:ext cx="10899820" cy="542830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36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60000" indent="-1800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700" b="0" i="0">
                <a:latin typeface="Crimson Roman" panose="02030503060406020304" pitchFamily="18" charset="0"/>
              </a:defRPr>
            </a:lvl3pPr>
            <a:lvl4pPr marL="1371600" indent="0">
              <a:lnSpc>
                <a:spcPct val="130000"/>
              </a:lnSpc>
              <a:buNone/>
              <a:defRPr sz="1600"/>
            </a:lvl4pPr>
            <a:lvl5pPr marL="1828800" indent="0">
              <a:lnSpc>
                <a:spcPct val="130000"/>
              </a:lnSpc>
              <a:buNone/>
              <a:defRPr sz="1600"/>
            </a:lvl5pPr>
          </a:lstStyle>
          <a:p>
            <a:pPr lvl="0"/>
            <a:r>
              <a:rPr lang="en-GB" dirty="0"/>
              <a:t>“Lorem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Fusce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sapien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nulla</a:t>
            </a:r>
            <a:r>
              <a:rPr lang="en-GB" dirty="0"/>
              <a:t> </a:t>
            </a:r>
            <a:r>
              <a:rPr lang="en-GB" dirty="0" err="1"/>
              <a:t>rhoncus</a:t>
            </a:r>
            <a:r>
              <a:rPr lang="en-GB" dirty="0"/>
              <a:t> </a:t>
            </a:r>
            <a:r>
              <a:rPr lang="en-GB" dirty="0" err="1"/>
              <a:t>scelerisque</a:t>
            </a:r>
            <a:r>
              <a:rPr lang="en-GB" dirty="0"/>
              <a:t>. </a:t>
            </a:r>
            <a:r>
              <a:rPr lang="en-GB" dirty="0" err="1"/>
              <a:t>Suspendisse</a:t>
            </a:r>
            <a:r>
              <a:rPr lang="en-GB" dirty="0"/>
              <a:t> </a:t>
            </a:r>
            <a:r>
              <a:rPr lang="en-GB" dirty="0" err="1"/>
              <a:t>mollis</a:t>
            </a:r>
            <a:r>
              <a:rPr lang="en-GB" dirty="0"/>
              <a:t>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purus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arcu</a:t>
            </a:r>
            <a:r>
              <a:rPr lang="en-GB" dirty="0"/>
              <a:t> </a:t>
            </a:r>
            <a:r>
              <a:rPr lang="en-GB" dirty="0" err="1"/>
              <a:t>facilisis</a:t>
            </a:r>
            <a:r>
              <a:rPr lang="en-GB" dirty="0"/>
              <a:t> </a:t>
            </a:r>
            <a:r>
              <a:rPr lang="en-GB" dirty="0" err="1"/>
              <a:t>venenatis</a:t>
            </a:r>
            <a:r>
              <a:rPr lang="en-GB" dirty="0"/>
              <a:t>.”</a:t>
            </a:r>
          </a:p>
          <a:p>
            <a:pPr lvl="1"/>
            <a:r>
              <a:rPr lang="en-GB" dirty="0"/>
              <a:t>— Autor da </a:t>
            </a:r>
            <a:r>
              <a:rPr lang="en-GB" dirty="0" err="1"/>
              <a:t>citação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323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: Citação 2">
    <p:bg>
      <p:bgPr>
        <a:solidFill>
          <a:schemeClr val="accent3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96F378-489D-1A49-ACDB-AD7EF214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500">
                <a:solidFill>
                  <a:schemeClr val="tx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05E741-0E48-F94F-9F02-3174D35A7919}" type="slidenum">
              <a:rPr lang="en-PT" smtClean="0"/>
              <a:pPr/>
              <a:t>‹nº›</a:t>
            </a:fld>
            <a:endParaRPr lang="en-PT" dirty="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149824DF-7208-6546-8810-7A992AD760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2580" y="551584"/>
            <a:ext cx="10899820" cy="542830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3600" b="0" i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20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60000" indent="-1800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700" b="0" i="0">
                <a:latin typeface="Crimson Roman" panose="02030503060406020304" pitchFamily="18" charset="0"/>
              </a:defRPr>
            </a:lvl3pPr>
            <a:lvl4pPr marL="1371600" indent="0">
              <a:lnSpc>
                <a:spcPct val="130000"/>
              </a:lnSpc>
              <a:buNone/>
              <a:defRPr sz="1600"/>
            </a:lvl4pPr>
            <a:lvl5pPr marL="1828800" indent="0">
              <a:lnSpc>
                <a:spcPct val="130000"/>
              </a:lnSpc>
              <a:buNone/>
              <a:defRPr sz="1600"/>
            </a:lvl5pPr>
          </a:lstStyle>
          <a:p>
            <a:pPr lvl="0"/>
            <a:r>
              <a:rPr lang="en-GB" dirty="0"/>
              <a:t>“Lorem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Fusce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sapien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nulla</a:t>
            </a:r>
            <a:r>
              <a:rPr lang="en-GB" dirty="0"/>
              <a:t> </a:t>
            </a:r>
            <a:r>
              <a:rPr lang="en-GB" dirty="0" err="1"/>
              <a:t>rhoncus</a:t>
            </a:r>
            <a:r>
              <a:rPr lang="en-GB" dirty="0"/>
              <a:t> </a:t>
            </a:r>
            <a:r>
              <a:rPr lang="en-GB" dirty="0" err="1"/>
              <a:t>scelerisque</a:t>
            </a:r>
            <a:r>
              <a:rPr lang="en-GB" dirty="0"/>
              <a:t>. </a:t>
            </a:r>
            <a:r>
              <a:rPr lang="en-GB" dirty="0" err="1"/>
              <a:t>Suspendisse</a:t>
            </a:r>
            <a:r>
              <a:rPr lang="en-GB" dirty="0"/>
              <a:t> </a:t>
            </a:r>
            <a:r>
              <a:rPr lang="en-GB" dirty="0" err="1"/>
              <a:t>mollis</a:t>
            </a:r>
            <a:r>
              <a:rPr lang="en-GB" dirty="0"/>
              <a:t>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purus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arcu</a:t>
            </a:r>
            <a:r>
              <a:rPr lang="en-GB" dirty="0"/>
              <a:t> </a:t>
            </a:r>
            <a:r>
              <a:rPr lang="en-GB" dirty="0" err="1"/>
              <a:t>facilisis</a:t>
            </a:r>
            <a:r>
              <a:rPr lang="en-GB" dirty="0"/>
              <a:t> </a:t>
            </a:r>
            <a:r>
              <a:rPr lang="en-GB" dirty="0" err="1"/>
              <a:t>venenatis</a:t>
            </a:r>
            <a:r>
              <a:rPr lang="en-GB" dirty="0"/>
              <a:t>.”</a:t>
            </a:r>
          </a:p>
          <a:p>
            <a:pPr lvl="1"/>
            <a:r>
              <a:rPr lang="en-GB" dirty="0"/>
              <a:t>— Autor da </a:t>
            </a:r>
            <a:r>
              <a:rPr lang="en-GB" dirty="0" err="1"/>
              <a:t>citação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1638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s / conteúdo mis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96F378-489D-1A49-ACDB-AD7EF214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500">
                <a:solidFill>
                  <a:schemeClr val="tx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05E741-0E48-F94F-9F02-3174D35A7919}" type="slidenum">
              <a:rPr lang="en-PT" smtClean="0"/>
              <a:pPr/>
              <a:t>‹nº›</a:t>
            </a:fld>
            <a:endParaRPr lang="en-PT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C8D172-047E-684E-B57F-912D065646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621726"/>
            <a:ext cx="10823575" cy="9413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250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dirty="0" err="1"/>
              <a:t>Título</a:t>
            </a:r>
            <a:endParaRPr lang="en-GB" dirty="0"/>
          </a:p>
          <a:p>
            <a:pPr lvl="1"/>
            <a:r>
              <a:rPr lang="en-GB" dirty="0" err="1"/>
              <a:t>Título</a:t>
            </a:r>
            <a:r>
              <a:rPr lang="en-GB" dirty="0"/>
              <a:t> </a:t>
            </a:r>
            <a:r>
              <a:rPr lang="en-GB" dirty="0" err="1"/>
              <a:t>pequeno</a:t>
            </a:r>
            <a:endParaRPr lang="en-PT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A784306-4D12-E04C-8C31-4F5C19D9AB5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80351" y="1619328"/>
            <a:ext cx="5238550" cy="3631545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 anchorCtr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1700" b="0" i="0">
                <a:latin typeface="Crimson Roman" panose="02030503060406020304" pitchFamily="18" charset="0"/>
              </a:defRPr>
            </a:lvl2pPr>
            <a:lvl3pPr marL="360000" indent="-180000">
              <a:lnSpc>
                <a:spcPct val="12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1700" b="0" i="0">
                <a:latin typeface="Crimson Roman" panose="02030503060406020304" pitchFamily="18" charset="0"/>
              </a:defRPr>
            </a:lvl3pPr>
          </a:lstStyle>
          <a:p>
            <a:pPr lvl="0"/>
            <a:r>
              <a:rPr lang="en-GB" dirty="0" err="1"/>
              <a:t>Imagem</a:t>
            </a:r>
            <a:r>
              <a:rPr lang="en-GB" dirty="0"/>
              <a:t>/</a:t>
            </a:r>
            <a:r>
              <a:rPr lang="en-GB" dirty="0" err="1"/>
              <a:t>gráfico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345F69C-7CCC-824A-8B4C-BD81C9E8056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73099" y="1628394"/>
            <a:ext cx="5238544" cy="3631545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 anchorCtr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1700" b="0" i="0">
                <a:latin typeface="Crimson Roman" panose="02030503060406020304" pitchFamily="18" charset="0"/>
              </a:defRPr>
            </a:lvl2pPr>
            <a:lvl3pPr marL="360000" indent="-180000">
              <a:lnSpc>
                <a:spcPct val="12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1700" b="0" i="0">
                <a:latin typeface="Crimson Roman" panose="02030503060406020304" pitchFamily="18" charset="0"/>
              </a:defRPr>
            </a:lvl3pPr>
          </a:lstStyle>
          <a:p>
            <a:pPr lvl="0"/>
            <a:r>
              <a:rPr lang="en-GB" dirty="0" err="1"/>
              <a:t>Imagem</a:t>
            </a:r>
            <a:r>
              <a:rPr lang="en-GB" dirty="0"/>
              <a:t>/</a:t>
            </a:r>
            <a:r>
              <a:rPr lang="en-GB" dirty="0" err="1"/>
              <a:t>gráfico</a:t>
            </a:r>
            <a:endParaRPr lang="en-GB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55777F2-0408-494E-8B7D-13CCA0D740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3099" y="5430838"/>
            <a:ext cx="5237909" cy="539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latin typeface="Crimson Roman" panose="02030503060406020304" pitchFamily="18" charset="0"/>
              </a:defRPr>
            </a:lvl2pPr>
            <a:lvl3pPr marL="914400" indent="0" algn="ctr">
              <a:buNone/>
              <a:defRPr sz="1600">
                <a:latin typeface="Crimson Roman" panose="02030503060406020304" pitchFamily="18" charset="0"/>
              </a:defRPr>
            </a:lvl3pPr>
            <a:lvl4pPr marL="1371600" indent="0" algn="ctr">
              <a:buNone/>
              <a:defRPr sz="1600">
                <a:latin typeface="Crimson Roman" panose="02030503060406020304" pitchFamily="18" charset="0"/>
              </a:defRPr>
            </a:lvl4pPr>
            <a:lvl5pPr marL="1828800" indent="0" algn="ctr">
              <a:buNone/>
              <a:defRPr sz="1600">
                <a:latin typeface="Crimson Roman" panose="02030503060406020304" pitchFamily="18" charset="0"/>
              </a:defRPr>
            </a:lvl5pPr>
          </a:lstStyle>
          <a:p>
            <a:pPr lvl="0"/>
            <a:r>
              <a:rPr lang="en-GB" dirty="0"/>
              <a:t>Legenda da </a:t>
            </a:r>
            <a:r>
              <a:rPr lang="en-GB" dirty="0" err="1"/>
              <a:t>imagem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0636683-7565-6745-A615-1260DF05A9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80985" y="5430838"/>
            <a:ext cx="5237915" cy="539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latin typeface="Crimson Roman" panose="02030503060406020304" pitchFamily="18" charset="0"/>
              </a:defRPr>
            </a:lvl2pPr>
            <a:lvl3pPr marL="914400" indent="0" algn="ctr">
              <a:buNone/>
              <a:defRPr sz="1600">
                <a:latin typeface="Crimson Roman" panose="02030503060406020304" pitchFamily="18" charset="0"/>
              </a:defRPr>
            </a:lvl3pPr>
            <a:lvl4pPr marL="1371600" indent="0" algn="ctr">
              <a:buNone/>
              <a:defRPr sz="1600">
                <a:latin typeface="Crimson Roman" panose="02030503060406020304" pitchFamily="18" charset="0"/>
              </a:defRPr>
            </a:lvl4pPr>
            <a:lvl5pPr marL="1828800" indent="0" algn="ctr">
              <a:buNone/>
              <a:defRPr sz="1600">
                <a:latin typeface="Crimson Roman" panose="02030503060406020304" pitchFamily="18" charset="0"/>
              </a:defRPr>
            </a:lvl5pPr>
          </a:lstStyle>
          <a:p>
            <a:pPr lvl="0"/>
            <a:r>
              <a:rPr lang="en-GB" dirty="0"/>
              <a:t>Legenda da </a:t>
            </a:r>
            <a:r>
              <a:rPr lang="en-GB" dirty="0" err="1"/>
              <a:t>imagem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9201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s / conteúdo mis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96F378-489D-1A49-ACDB-AD7EF214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500">
                <a:solidFill>
                  <a:schemeClr val="tx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05E741-0E48-F94F-9F02-3174D35A7919}" type="slidenum">
              <a:rPr lang="en-PT" smtClean="0"/>
              <a:pPr/>
              <a:t>‹nº›</a:t>
            </a:fld>
            <a:endParaRPr lang="en-PT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C8D172-047E-684E-B57F-912D065646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621726"/>
            <a:ext cx="10823575" cy="9413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250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dirty="0" err="1"/>
              <a:t>Título</a:t>
            </a:r>
            <a:endParaRPr lang="en-GB" dirty="0"/>
          </a:p>
          <a:p>
            <a:pPr lvl="1"/>
            <a:r>
              <a:rPr lang="en-GB" dirty="0" err="1"/>
              <a:t>Título</a:t>
            </a:r>
            <a:r>
              <a:rPr lang="en-GB" dirty="0"/>
              <a:t> </a:t>
            </a:r>
            <a:r>
              <a:rPr lang="en-GB" dirty="0" err="1"/>
              <a:t>pequeno</a:t>
            </a:r>
            <a:endParaRPr lang="en-PT" dirty="0"/>
          </a:p>
        </p:txBody>
      </p:sp>
      <p:sp>
        <p:nvSpPr>
          <p:cNvPr id="9" name="Content Placeholder 25">
            <a:extLst>
              <a:ext uri="{FF2B5EF4-FFF2-40B4-BE49-F238E27FC236}">
                <a16:creationId xmlns:a16="http://schemas.microsoft.com/office/drawing/2014/main" id="{AD0ADB7C-6D47-C04A-9912-91E9931173D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82187" y="1628396"/>
            <a:ext cx="3356020" cy="3631544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 anchorCtr="0"/>
          <a:lstStyle>
            <a:lvl1pPr marL="0" indent="0"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PT" dirty="0"/>
              <a:t>Imagem / Gráfico</a:t>
            </a:r>
          </a:p>
        </p:txBody>
      </p:sp>
      <p:sp>
        <p:nvSpPr>
          <p:cNvPr id="10" name="Content Placeholder 25">
            <a:extLst>
              <a:ext uri="{FF2B5EF4-FFF2-40B4-BE49-F238E27FC236}">
                <a16:creationId xmlns:a16="http://schemas.microsoft.com/office/drawing/2014/main" id="{8A030A01-E382-7B4D-8B5E-0C966C6D9CB6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415987" y="1628396"/>
            <a:ext cx="3356020" cy="3631544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 anchorCtr="0"/>
          <a:lstStyle>
            <a:lvl1pPr marL="0" indent="0"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PT" dirty="0"/>
              <a:t>Imagem / Gráfico</a:t>
            </a:r>
          </a:p>
        </p:txBody>
      </p:sp>
      <p:sp>
        <p:nvSpPr>
          <p:cNvPr id="11" name="Content Placeholder 25">
            <a:extLst>
              <a:ext uri="{FF2B5EF4-FFF2-40B4-BE49-F238E27FC236}">
                <a16:creationId xmlns:a16="http://schemas.microsoft.com/office/drawing/2014/main" id="{021FA287-F5B5-A74D-9A1A-F3E1CDE94139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62487" y="1628396"/>
            <a:ext cx="3356020" cy="3631544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 anchorCtr="0"/>
          <a:lstStyle>
            <a:lvl1pPr marL="0" indent="0"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PT" dirty="0"/>
              <a:t>Imagem / Gráfico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7F7CCF6-3265-3C4F-BDF5-2239E5110BB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3100" y="5430838"/>
            <a:ext cx="3365108" cy="539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latin typeface="Crimson Roman" panose="02030503060406020304" pitchFamily="18" charset="0"/>
              </a:defRPr>
            </a:lvl2pPr>
            <a:lvl3pPr marL="914400" indent="0" algn="ctr">
              <a:buNone/>
              <a:defRPr sz="1600">
                <a:latin typeface="Crimson Roman" panose="02030503060406020304" pitchFamily="18" charset="0"/>
              </a:defRPr>
            </a:lvl3pPr>
            <a:lvl4pPr marL="1371600" indent="0" algn="ctr">
              <a:buNone/>
              <a:defRPr sz="1600">
                <a:latin typeface="Crimson Roman" panose="02030503060406020304" pitchFamily="18" charset="0"/>
              </a:defRPr>
            </a:lvl4pPr>
            <a:lvl5pPr marL="1828800" indent="0" algn="ctr">
              <a:buNone/>
              <a:defRPr sz="1600">
                <a:latin typeface="Crimson Roman" panose="02030503060406020304" pitchFamily="18" charset="0"/>
              </a:defRPr>
            </a:lvl5pPr>
          </a:lstStyle>
          <a:p>
            <a:pPr lvl="0"/>
            <a:r>
              <a:rPr lang="en-GB" dirty="0"/>
              <a:t>Legenda da </a:t>
            </a:r>
            <a:r>
              <a:rPr lang="en-GB" dirty="0" err="1"/>
              <a:t>imagem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0ECF89C-E648-234D-A082-9EAFD6A45F1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99973" y="5430838"/>
            <a:ext cx="3365108" cy="539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latin typeface="Crimson Roman" panose="02030503060406020304" pitchFamily="18" charset="0"/>
              </a:defRPr>
            </a:lvl2pPr>
            <a:lvl3pPr marL="914400" indent="0" algn="ctr">
              <a:buNone/>
              <a:defRPr sz="1600">
                <a:latin typeface="Crimson Roman" panose="02030503060406020304" pitchFamily="18" charset="0"/>
              </a:defRPr>
            </a:lvl3pPr>
            <a:lvl4pPr marL="1371600" indent="0" algn="ctr">
              <a:buNone/>
              <a:defRPr sz="1600">
                <a:latin typeface="Crimson Roman" panose="02030503060406020304" pitchFamily="18" charset="0"/>
              </a:defRPr>
            </a:lvl4pPr>
            <a:lvl5pPr marL="1828800" indent="0" algn="ctr">
              <a:buNone/>
              <a:defRPr sz="1600">
                <a:latin typeface="Crimson Roman" panose="02030503060406020304" pitchFamily="18" charset="0"/>
              </a:defRPr>
            </a:lvl5pPr>
          </a:lstStyle>
          <a:p>
            <a:pPr lvl="0"/>
            <a:r>
              <a:rPr lang="en-GB" dirty="0"/>
              <a:t>Legenda da </a:t>
            </a:r>
            <a:r>
              <a:rPr lang="en-GB" dirty="0" err="1"/>
              <a:t>imagem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0B47917-AFEA-8B44-9186-2991D990413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57943" y="5430838"/>
            <a:ext cx="3365108" cy="539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latin typeface="Crimson Roman" panose="02030503060406020304" pitchFamily="18" charset="0"/>
              </a:defRPr>
            </a:lvl2pPr>
            <a:lvl3pPr marL="914400" indent="0" algn="ctr">
              <a:buNone/>
              <a:defRPr sz="1600">
                <a:latin typeface="Crimson Roman" panose="02030503060406020304" pitchFamily="18" charset="0"/>
              </a:defRPr>
            </a:lvl3pPr>
            <a:lvl4pPr marL="1371600" indent="0" algn="ctr">
              <a:buNone/>
              <a:defRPr sz="1600">
                <a:latin typeface="Crimson Roman" panose="02030503060406020304" pitchFamily="18" charset="0"/>
              </a:defRPr>
            </a:lvl4pPr>
            <a:lvl5pPr marL="1828800" indent="0" algn="ctr">
              <a:buNone/>
              <a:defRPr sz="1600">
                <a:latin typeface="Crimson Roman" panose="02030503060406020304" pitchFamily="18" charset="0"/>
              </a:defRPr>
            </a:lvl5pPr>
          </a:lstStyle>
          <a:p>
            <a:pPr lvl="0"/>
            <a:r>
              <a:rPr lang="en-GB" dirty="0"/>
              <a:t>Legenda da </a:t>
            </a:r>
            <a:r>
              <a:rPr lang="en-GB" dirty="0" err="1"/>
              <a:t>imagem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09922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96F378-489D-1A49-ACDB-AD7EF214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500">
                <a:solidFill>
                  <a:schemeClr val="tx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05E741-0E48-F94F-9F02-3174D35A7919}" type="slidenum">
              <a:rPr lang="en-PT" smtClean="0"/>
              <a:pPr/>
              <a:t>‹nº›</a:t>
            </a:fld>
            <a:endParaRPr lang="en-PT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C8D172-047E-684E-B57F-912D065646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626" y="621726"/>
            <a:ext cx="2993636" cy="9413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250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dirty="0" err="1"/>
              <a:t>Título</a:t>
            </a:r>
            <a:endParaRPr lang="en-GB" dirty="0"/>
          </a:p>
          <a:p>
            <a:pPr lvl="1"/>
            <a:r>
              <a:rPr lang="en-GB" dirty="0" err="1"/>
              <a:t>Título</a:t>
            </a:r>
            <a:r>
              <a:rPr lang="en-GB" dirty="0"/>
              <a:t> </a:t>
            </a:r>
            <a:r>
              <a:rPr lang="en-GB" dirty="0" err="1"/>
              <a:t>pequeno</a:t>
            </a:r>
            <a:endParaRPr lang="en-PT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6F2D940-6454-A24B-A986-A6B2DB4472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52692" y="635000"/>
            <a:ext cx="4756727" cy="4546600"/>
          </a:xfrm>
          <a:prstGeom prst="rect">
            <a:avLst/>
          </a:prstGeom>
          <a:solidFill>
            <a:schemeClr val="bg2"/>
          </a:solidFill>
        </p:spPr>
        <p:txBody>
          <a:bodyPr anchor="t" anchorCtr="0"/>
          <a:lstStyle>
            <a:lvl1pPr marL="0" indent="0" algn="l"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PT" dirty="0"/>
              <a:t>Imagem / Gráfico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0CFE892-A9D1-404B-B58A-7D083A0803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2580" y="2470475"/>
            <a:ext cx="4748109" cy="347312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  <a:defRPr sz="2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ct val="120000"/>
              </a:lnSpc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60000" indent="-1800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30000"/>
              </a:lnSpc>
              <a:buNone/>
              <a:defRPr sz="1600"/>
            </a:lvl4pPr>
            <a:lvl5pPr marL="1828800" indent="0">
              <a:lnSpc>
                <a:spcPct val="130000"/>
              </a:lnSpc>
              <a:buNone/>
              <a:defRPr sz="1600"/>
            </a:lvl5pPr>
          </a:lstStyle>
          <a:p>
            <a:pPr lvl="0"/>
            <a:r>
              <a:rPr lang="en-GB" dirty="0" err="1"/>
              <a:t>Subtítulo</a:t>
            </a:r>
            <a:endParaRPr lang="en-GB" dirty="0"/>
          </a:p>
          <a:p>
            <a:pPr lvl="1"/>
            <a:r>
              <a:rPr lang="en-GB" dirty="0" err="1"/>
              <a:t>Corpo</a:t>
            </a:r>
            <a:r>
              <a:rPr lang="en-GB" dirty="0"/>
              <a:t> de </a:t>
            </a:r>
            <a:r>
              <a:rPr lang="en-GB" dirty="0" err="1"/>
              <a:t>texto</a:t>
            </a:r>
            <a:endParaRPr lang="en-GB" dirty="0"/>
          </a:p>
          <a:p>
            <a:pPr lvl="2"/>
            <a:r>
              <a:rPr lang="en-GB" dirty="0" err="1"/>
              <a:t>Tópicos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0D55506-E634-1044-9B70-2EFA7571CA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52692" y="5430838"/>
            <a:ext cx="4766208" cy="4270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latin typeface="Crimson Roman" panose="02030503060406020304" pitchFamily="18" charset="0"/>
              </a:defRPr>
            </a:lvl2pPr>
            <a:lvl3pPr marL="914400" indent="0" algn="ctr">
              <a:buNone/>
              <a:defRPr sz="1600">
                <a:latin typeface="Crimson Roman" panose="02030503060406020304" pitchFamily="18" charset="0"/>
              </a:defRPr>
            </a:lvl3pPr>
            <a:lvl4pPr marL="1371600" indent="0" algn="ctr">
              <a:buNone/>
              <a:defRPr sz="1600">
                <a:latin typeface="Crimson Roman" panose="02030503060406020304" pitchFamily="18" charset="0"/>
              </a:defRPr>
            </a:lvl4pPr>
            <a:lvl5pPr marL="1828800" indent="0" algn="ctr">
              <a:buNone/>
              <a:defRPr sz="1600">
                <a:latin typeface="Crimson Roman" panose="02030503060406020304" pitchFamily="18" charset="0"/>
              </a:defRPr>
            </a:lvl5pPr>
          </a:lstStyle>
          <a:p>
            <a:pPr lvl="0"/>
            <a:r>
              <a:rPr lang="en-GB" dirty="0"/>
              <a:t>Legenda da </a:t>
            </a:r>
            <a:r>
              <a:rPr lang="en-GB" dirty="0" err="1"/>
              <a:t>imagem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7730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96F378-489D-1A49-ACDB-AD7EF214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500">
                <a:solidFill>
                  <a:schemeClr val="tx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05E741-0E48-F94F-9F02-3174D35A7919}" type="slidenum">
              <a:rPr lang="en-PT" smtClean="0"/>
              <a:pPr/>
              <a:t>‹nº›</a:t>
            </a:fld>
            <a:endParaRPr lang="en-PT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C8D172-047E-684E-B57F-912D065646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626" y="621726"/>
            <a:ext cx="2993636" cy="9413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250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dirty="0" err="1"/>
              <a:t>Título</a:t>
            </a:r>
            <a:endParaRPr lang="en-GB" dirty="0"/>
          </a:p>
          <a:p>
            <a:pPr lvl="1"/>
            <a:r>
              <a:rPr lang="en-GB" dirty="0" err="1"/>
              <a:t>Título</a:t>
            </a:r>
            <a:r>
              <a:rPr lang="en-GB" dirty="0"/>
              <a:t> </a:t>
            </a:r>
            <a:r>
              <a:rPr lang="en-GB" dirty="0" err="1"/>
              <a:t>pequeno</a:t>
            </a:r>
            <a:endParaRPr lang="en-PT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032A5F-EF9B-9F49-A938-AD7092ADFBE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82581" y="1641097"/>
            <a:ext cx="10826837" cy="416254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PT" dirty="0"/>
              <a:t>Imagem / Gráfico</a:t>
            </a:r>
          </a:p>
        </p:txBody>
      </p:sp>
    </p:spTree>
    <p:extLst>
      <p:ext uri="{BB962C8B-B14F-4D97-AF65-F5344CB8AC3E}">
        <p14:creationId xmlns:p14="http://schemas.microsoft.com/office/powerpoint/2010/main" val="37582661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ecra intei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032A5F-EF9B-9F49-A938-AD7092ADFBE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PT" dirty="0"/>
              <a:t>Imagem / Gráfico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96F378-489D-1A49-ACDB-AD7EF214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500">
                <a:solidFill>
                  <a:schemeClr val="tx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05E741-0E48-F94F-9F02-3174D35A7919}" type="slidenum">
              <a:rPr lang="en-PT" smtClean="0"/>
              <a:pPr/>
              <a:t>‹nº›</a:t>
            </a:fld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34429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X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96F378-489D-1A49-ACDB-AD7EF214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500">
                <a:solidFill>
                  <a:schemeClr val="tx1">
                    <a:alpha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05E741-0E48-F94F-9F02-3174D35A7919}" type="slidenum">
              <a:rPr lang="en-PT" smtClean="0"/>
              <a:pPr/>
              <a:t>‹nº›</a:t>
            </a:fld>
            <a:endParaRPr lang="en-PT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12D8D67-D4FA-8145-9FEB-C0D9AF7FF09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82582" y="635581"/>
            <a:ext cx="7098563" cy="520538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7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PT" dirty="0"/>
              <a:t>Imagem / Gráfico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8D0FF77-28EC-8840-964B-C106DE57C5E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57943" y="615670"/>
            <a:ext cx="3365108" cy="522529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15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latin typeface="Crimson Roman" panose="02030503060406020304" pitchFamily="18" charset="0"/>
              </a:defRPr>
            </a:lvl2pPr>
            <a:lvl3pPr marL="914400" indent="0" algn="ctr">
              <a:buNone/>
              <a:defRPr sz="1600">
                <a:latin typeface="Crimson Roman" panose="02030503060406020304" pitchFamily="18" charset="0"/>
              </a:defRPr>
            </a:lvl3pPr>
            <a:lvl4pPr marL="1371600" indent="0" algn="ctr">
              <a:buNone/>
              <a:defRPr sz="1600">
                <a:latin typeface="Crimson Roman" panose="02030503060406020304" pitchFamily="18" charset="0"/>
              </a:defRPr>
            </a:lvl4pPr>
            <a:lvl5pPr marL="1828800" indent="0" algn="ctr">
              <a:buNone/>
              <a:defRPr sz="1600">
                <a:latin typeface="Crimson Roman" panose="02030503060406020304" pitchFamily="18" charset="0"/>
              </a:defRPr>
            </a:lvl5pPr>
          </a:lstStyle>
          <a:p>
            <a:pPr lvl="0"/>
            <a:r>
              <a:rPr lang="en-GB" dirty="0"/>
              <a:t>Legenda da </a:t>
            </a:r>
            <a:r>
              <a:rPr lang="en-GB" dirty="0" err="1"/>
              <a:t>imagem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02006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1">
    <p:bg>
      <p:bgPr>
        <a:solidFill>
          <a:schemeClr val="accent6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AE45F4-BE8B-AD40-BA0D-3BB9A6E8EC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38003" y="0"/>
            <a:ext cx="6853997" cy="6902607"/>
          </a:xfrm>
          <a:prstGeom prst="rect">
            <a:avLst/>
          </a:prstGeom>
        </p:spPr>
      </p:pic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115B66A8-5A1F-B64A-8EC1-88E4732797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263" y="636528"/>
            <a:ext cx="6771251" cy="396318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6000" b="0" i="0" spc="-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500"/>
              </a:spcBef>
              <a:buNone/>
              <a:defRPr sz="3000" b="0" i="1" spc="-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err="1"/>
              <a:t>Separador</a:t>
            </a:r>
            <a:r>
              <a:rPr lang="en-GB" dirty="0"/>
              <a:t> 1</a:t>
            </a:r>
          </a:p>
          <a:p>
            <a:pPr lvl="1"/>
            <a:r>
              <a:rPr lang="en-GB" dirty="0" err="1"/>
              <a:t>Subtítulo</a:t>
            </a:r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2313913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187E804-7E4D-FF44-813F-364EBFFB8B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115879" y="800018"/>
            <a:ext cx="6096000" cy="3670478"/>
          </a:xfrm>
          <a:prstGeom prst="rect">
            <a:avLst/>
          </a:prstGeom>
        </p:spPr>
      </p:pic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115B66A8-5A1F-B64A-8EC1-88E4732797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263" y="636528"/>
            <a:ext cx="6771251" cy="396318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6000" b="0" i="0" spc="-50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500"/>
              </a:spcBef>
              <a:buNone/>
              <a:defRPr sz="3000" b="0" i="1" spc="-50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err="1"/>
              <a:t>Separador</a:t>
            </a:r>
            <a:r>
              <a:rPr lang="en-GB" dirty="0"/>
              <a:t> 2</a:t>
            </a:r>
          </a:p>
          <a:p>
            <a:pPr lvl="1"/>
            <a:r>
              <a:rPr lang="en-GB" dirty="0" err="1"/>
              <a:t>Subtítulo</a:t>
            </a:r>
            <a:endParaRPr lang="en-PT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86DBEB-C397-B94C-9B90-9D1E669AAF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15879" y="3226855"/>
            <a:ext cx="6096000" cy="36704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A2049B-7FC0-AA42-990D-3C8E3ED0B3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4000"/>
          </a:blip>
          <a:stretch>
            <a:fillRect/>
          </a:stretch>
        </p:blipFill>
        <p:spPr>
          <a:xfrm>
            <a:off x="6115879" y="2043255"/>
            <a:ext cx="6096000" cy="367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0462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3">
    <p:bg>
      <p:bgPr>
        <a:solidFill>
          <a:schemeClr val="accent4">
            <a:alpha val="19792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115B66A8-5A1F-B64A-8EC1-88E4732797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263" y="636528"/>
            <a:ext cx="6771251" cy="396318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6000" b="0" i="0" spc="-50" baseline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500"/>
              </a:spcBef>
              <a:buNone/>
              <a:defRPr sz="3000" b="0" i="1" spc="-50" baseline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err="1"/>
              <a:t>Separador</a:t>
            </a:r>
            <a:r>
              <a:rPr lang="en-GB" dirty="0"/>
              <a:t> 3</a:t>
            </a:r>
          </a:p>
          <a:p>
            <a:pPr lvl="1"/>
            <a:r>
              <a:rPr lang="en-GB" dirty="0" err="1"/>
              <a:t>Subtítulo</a:t>
            </a:r>
            <a:endParaRPr lang="en-P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7C7BF7-FE54-8F4E-AEDB-12455EB51D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19193" y="3429000"/>
            <a:ext cx="3447222" cy="34472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58373DB-CB22-AD4E-9C2D-2B134BE3DF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7415" y="-24223"/>
            <a:ext cx="3429000" cy="345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564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4">
    <p:bg>
      <p:bgPr>
        <a:solidFill>
          <a:schemeClr val="accent5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115B66A8-5A1F-B64A-8EC1-88E4732797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263" y="636528"/>
            <a:ext cx="6771251" cy="396318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6000" b="0" i="0" spc="-50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500"/>
              </a:spcBef>
              <a:buNone/>
              <a:defRPr sz="3000" b="0" i="1" spc="-50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err="1"/>
              <a:t>Separador</a:t>
            </a:r>
            <a:r>
              <a:rPr lang="en-GB" dirty="0"/>
              <a:t> 4</a:t>
            </a:r>
          </a:p>
          <a:p>
            <a:pPr lvl="1"/>
            <a:r>
              <a:rPr lang="en-GB" dirty="0" err="1"/>
              <a:t>Subtítulo</a:t>
            </a:r>
            <a:endParaRPr lang="en-PT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CC6293-83CD-7E42-A599-F3759CBE26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9767" y="0"/>
            <a:ext cx="68822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568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B3CDE1E9-A68C-EF1A-6392-792318A59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E37AA-C4CB-4010-BD0F-1EEA5693AC34}" type="datetimeFigureOut">
              <a:rPr lang="pt-PT" smtClean="0"/>
              <a:t>16/01/2026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48CB4D8F-CACB-61FA-8569-DC2601C09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4E373629-AC74-F2F8-76CE-5F18A852A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13131-4BD3-40BC-AADE-9344F748257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36263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063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0" r:id="rId4"/>
    <p:sldLayoutId id="2147483692" r:id="rId5"/>
    <p:sldLayoutId id="214748369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EC673DA-461C-534F-B573-9209AF74C689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617444" y="6187050"/>
            <a:ext cx="2001766" cy="30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268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88" r:id="rId7"/>
    <p:sldLayoutId id="2147483679" r:id="rId8"/>
    <p:sldLayoutId id="2147483680" r:id="rId9"/>
    <p:sldLayoutId id="2147483681" r:id="rId10"/>
    <p:sldLayoutId id="2147483682" r:id="rId11"/>
    <p:sldLayoutId id="2147483689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9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customXml" Target="../ink/ink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20.png"/><Relationship Id="rId3" Type="http://schemas.openxmlformats.org/officeDocument/2006/relationships/image" Target="../media/image14.svg"/><Relationship Id="rId7" Type="http://schemas.openxmlformats.org/officeDocument/2006/relationships/image" Target="../media/image17.png"/><Relationship Id="rId12" Type="http://schemas.openxmlformats.org/officeDocument/2006/relationships/customXml" Target="../ink/ink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customXml" Target="../ink/ink3.xml"/><Relationship Id="rId11" Type="http://schemas.openxmlformats.org/officeDocument/2006/relationships/image" Target="../media/image19.png"/><Relationship Id="rId5" Type="http://schemas.openxmlformats.org/officeDocument/2006/relationships/image" Target="../media/image16.jpeg"/><Relationship Id="rId15" Type="http://schemas.openxmlformats.org/officeDocument/2006/relationships/image" Target="../media/image21.png"/><Relationship Id="rId10" Type="http://schemas.openxmlformats.org/officeDocument/2006/relationships/customXml" Target="../ink/ink5.xml"/><Relationship Id="rId4" Type="http://schemas.openxmlformats.org/officeDocument/2006/relationships/image" Target="../media/image15.jpeg"/><Relationship Id="rId9" Type="http://schemas.openxmlformats.org/officeDocument/2006/relationships/image" Target="../media/image18.png"/><Relationship Id="rId14" Type="http://schemas.openxmlformats.org/officeDocument/2006/relationships/customXml" Target="../ink/ink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iariodarepublica.pt/dr/detalhe/lei/31-2009-491903" TargetMode="External"/><Relationship Id="rId2" Type="http://schemas.openxmlformats.org/officeDocument/2006/relationships/hyperlink" Target="https://data.europa.eu/eli/dir/2005/36/oj?locale=pt" TargetMode="Externa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diariodarepublica.pt/dr/detalhe/lei/25-2018-115501070" TargetMode="External"/><Relationship Id="rId4" Type="http://schemas.openxmlformats.org/officeDocument/2006/relationships/hyperlink" Target="https://diariodarepublica.pt/dr/detalhe/lei/40-2015-67356985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13" Type="http://schemas.openxmlformats.org/officeDocument/2006/relationships/customXml" Target="../ink/ink13.xml"/><Relationship Id="rId3" Type="http://schemas.openxmlformats.org/officeDocument/2006/relationships/customXml" Target="../ink/ink8.xml"/><Relationship Id="rId7" Type="http://schemas.openxmlformats.org/officeDocument/2006/relationships/customXml" Target="../ink/ink10.xml"/><Relationship Id="rId12" Type="http://schemas.openxmlformats.org/officeDocument/2006/relationships/image" Target="../media/image220.png"/><Relationship Id="rId2" Type="http://schemas.openxmlformats.org/officeDocument/2006/relationships/image" Target="../media/image26.png"/><Relationship Id="rId16" Type="http://schemas.openxmlformats.org/officeDocument/2006/relationships/image" Target="../media/image2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0.png"/><Relationship Id="rId11" Type="http://schemas.openxmlformats.org/officeDocument/2006/relationships/customXml" Target="../ink/ink12.xml"/><Relationship Id="rId5" Type="http://schemas.openxmlformats.org/officeDocument/2006/relationships/customXml" Target="../ink/ink9.xml"/><Relationship Id="rId15" Type="http://schemas.openxmlformats.org/officeDocument/2006/relationships/customXml" Target="../ink/ink14.xml"/><Relationship Id="rId10" Type="http://schemas.openxmlformats.org/officeDocument/2006/relationships/image" Target="../media/image210.png"/><Relationship Id="rId4" Type="http://schemas.openxmlformats.org/officeDocument/2006/relationships/image" Target="../media/image180.png"/><Relationship Id="rId9" Type="http://schemas.openxmlformats.org/officeDocument/2006/relationships/customXml" Target="../ink/ink11.xml"/><Relationship Id="rId14" Type="http://schemas.openxmlformats.org/officeDocument/2006/relationships/image" Target="../media/image2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3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280.png"/><Relationship Id="rId12" Type="http://schemas.openxmlformats.org/officeDocument/2006/relationships/customXml" Target="../ink/ink19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customXml" Target="../ink/ink16.xml"/><Relationship Id="rId11" Type="http://schemas.openxmlformats.org/officeDocument/2006/relationships/image" Target="../media/image30.png"/><Relationship Id="rId5" Type="http://schemas.openxmlformats.org/officeDocument/2006/relationships/image" Target="../media/image270.png"/><Relationship Id="rId15" Type="http://schemas.openxmlformats.org/officeDocument/2006/relationships/image" Target="../media/image32.png"/><Relationship Id="rId10" Type="http://schemas.openxmlformats.org/officeDocument/2006/relationships/customXml" Target="../ink/ink18.xml"/><Relationship Id="rId4" Type="http://schemas.openxmlformats.org/officeDocument/2006/relationships/customXml" Target="../ink/ink15.xml"/><Relationship Id="rId9" Type="http://schemas.openxmlformats.org/officeDocument/2006/relationships/image" Target="../media/image29.png"/><Relationship Id="rId14" Type="http://schemas.openxmlformats.org/officeDocument/2006/relationships/customXml" Target="../ink/ink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apap.pt/projecto-de-ordem-ap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cka.cz/" TargetMode="External"/><Relationship Id="rId2" Type="http://schemas.openxmlformats.org/officeDocument/2006/relationships/hyperlink" Target="https://bak.de/" TargetMode="Externa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B514FA6-A2B5-C249-9226-E774874864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16 Janeiro 2026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F7592-4AD5-164B-B9C2-81B692233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Processo APAP |  OA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0BE39-ECCF-074B-A09C-C3E3150FA9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sz="3200" dirty="0"/>
              <a:t>2ª reunião de informações</a:t>
            </a:r>
          </a:p>
          <a:p>
            <a:r>
              <a:rPr lang="pt-PT" sz="2400" dirty="0"/>
              <a:t>260116 1730 TAPADA DA AJUDA</a:t>
            </a:r>
          </a:p>
          <a:p>
            <a:endParaRPr lang="pt-PT" sz="2400" dirty="0"/>
          </a:p>
          <a:p>
            <a:endParaRPr lang="pt-PT" sz="2400" dirty="0"/>
          </a:p>
          <a:p>
            <a:pPr algn="ctr"/>
            <a:r>
              <a:rPr lang="pt-PT" sz="2400" i="0" dirty="0"/>
              <a:t>JUNTOS, SOMOS POUCOS.</a:t>
            </a:r>
          </a:p>
        </p:txBody>
      </p:sp>
    </p:spTree>
    <p:extLst>
      <p:ext uri="{BB962C8B-B14F-4D97-AF65-F5344CB8AC3E}">
        <p14:creationId xmlns:p14="http://schemas.microsoft.com/office/powerpoint/2010/main" val="1481104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29114-4F67-6E41-D7A0-376C4BFD9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96DF9-C102-E962-9593-5B0927832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80" y="635581"/>
            <a:ext cx="6075512" cy="2557070"/>
          </a:xfrm>
        </p:spPr>
        <p:txBody>
          <a:bodyPr/>
          <a:lstStyle/>
          <a:p>
            <a:r>
              <a:rPr lang="pt-PT" sz="5400" dirty="0"/>
              <a:t>quantos somos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348A8-51F4-A071-2DC0-C389129D46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D5DD782-19D6-B42F-017A-5DF2D765E487}"/>
              </a:ext>
            </a:extLst>
          </p:cNvPr>
          <p:cNvSpPr txBox="1"/>
          <p:nvPr/>
        </p:nvSpPr>
        <p:spPr>
          <a:xfrm>
            <a:off x="6096000" y="1421719"/>
            <a:ext cx="6096000" cy="1298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endParaRPr lang="pt-PT" dirty="0"/>
          </a:p>
          <a:p>
            <a:pPr lvl="0"/>
            <a:endParaRPr lang="pt-PT" dirty="0"/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8C98662-3801-02A2-C2CA-941004863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252" y="1577207"/>
            <a:ext cx="4895428" cy="385854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F912210D-38E5-C165-4056-9F92DED0E53E}"/>
                  </a:ext>
                </a:extLst>
              </p14:cNvPr>
              <p14:cNvContentPartPr/>
              <p14:nvPr/>
            </p14:nvContentPartPr>
            <p14:xfrm>
              <a:off x="9756579" y="3591419"/>
              <a:ext cx="1413360" cy="47880"/>
            </p14:xfrm>
          </p:contentPart>
        </mc:Choice>
        <mc:Fallback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F912210D-38E5-C165-4056-9F92DED0E53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02579" y="3483419"/>
                <a:ext cx="1521000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C1C93977-5081-1258-83DB-57477DD52EBB}"/>
                  </a:ext>
                </a:extLst>
              </p14:cNvPr>
              <p14:cNvContentPartPr/>
              <p14:nvPr/>
            </p14:nvContentPartPr>
            <p14:xfrm>
              <a:off x="9747219" y="5192339"/>
              <a:ext cx="1404000" cy="68400"/>
            </p14:xfrm>
          </p:contentPart>
        </mc:Choice>
        <mc:Fallback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C1C93977-5081-1258-83DB-57477DD52EB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93219" y="5084339"/>
                <a:ext cx="1511640" cy="28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8802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DAE7E-7109-D1A8-84E0-FE2CF5281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E970C13-1494-F1F8-FF7F-05931337E8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9625" y="1825748"/>
            <a:ext cx="7530655" cy="3473126"/>
          </a:xfrm>
        </p:spPr>
        <p:txBody>
          <a:bodyPr/>
          <a:lstStyle/>
          <a:p>
            <a:r>
              <a:rPr lang="pt-PT" sz="1600" dirty="0"/>
              <a:t>		</a:t>
            </a:r>
            <a:endParaRPr lang="pt-PT" i="1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400" b="0" dirty="0"/>
              <a:t>Concordamos em ser uma profissão regulada?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pt-PT" sz="2400" b="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400" b="0" dirty="0"/>
              <a:t>Concordamos em integrar a Ordem Arquitectos?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pt-PT" sz="2400" b="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400" b="0" dirty="0"/>
              <a:t>Concordamos com o modelo de organização proposto?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pt-PT" sz="2400" b="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400" b="0" dirty="0"/>
              <a:t>Concordamos com a designação ENAP ? </a:t>
            </a:r>
            <a:endParaRPr lang="pt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735B3-8C9D-3E55-9D82-60EB90675C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PT" dirty="0"/>
              <a:t>PROPOSTAS PARA ASSEMBLEIA GERAL</a:t>
            </a:r>
          </a:p>
          <a:p>
            <a:r>
              <a:rPr lang="pt-PT" sz="2150" dirty="0"/>
              <a:t>DECORRENTES DESTA REUNIÃO – CAPACITAÇÃO PARA A VOTAR:</a:t>
            </a:r>
          </a:p>
          <a:p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945122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BD566-2B73-91C4-C166-F2C383262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6EA46-980D-CD90-1D76-BD41F48C7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600" dirty="0"/>
              <a:t>ONDE   ESTÁ A APAP?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D4F414-C82A-33A4-8A9C-80D11A97E07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C2A02A6-3F52-024F-8382-BDA222C54F9F}"/>
              </a:ext>
            </a:extLst>
          </p:cNvPr>
          <p:cNvSpPr txBox="1"/>
          <p:nvPr/>
        </p:nvSpPr>
        <p:spPr>
          <a:xfrm>
            <a:off x="5537200" y="454576"/>
            <a:ext cx="6096000" cy="624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PT" sz="1600" b="1" dirty="0"/>
              <a:t>.</a:t>
            </a:r>
            <a:endParaRPr lang="pt-PT" sz="1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 descr="Uma imagem com texto, captura de ecrã&#10;&#10;Os conteúdos gerados por IA podem estar incorretos.">
            <a:extLst>
              <a:ext uri="{FF2B5EF4-FFF2-40B4-BE49-F238E27FC236}">
                <a16:creationId xmlns:a16="http://schemas.microsoft.com/office/drawing/2014/main" id="{4E1D1B75-E19D-8C03-D07A-61A6A1EE6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4116"/>
            <a:ext cx="12192000" cy="4228910"/>
          </a:xfrm>
          <a:prstGeom prst="rect">
            <a:avLst/>
          </a:prstGeom>
        </p:spPr>
      </p:pic>
      <p:pic>
        <p:nvPicPr>
          <p:cNvPr id="10" name="Gráfico 9" descr="Marca de Verificação destaque">
            <a:extLst>
              <a:ext uri="{FF2B5EF4-FFF2-40B4-BE49-F238E27FC236}">
                <a16:creationId xmlns:a16="http://schemas.microsoft.com/office/drawing/2014/main" id="{645DC3E3-67BA-1589-07F9-A088D2EAFD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128431"/>
            <a:ext cx="914400" cy="91440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80F44B4-139E-5BB1-96AC-3D5D7885A424}"/>
              </a:ext>
            </a:extLst>
          </p:cNvPr>
          <p:cNvSpPr txBox="1"/>
          <p:nvPr/>
        </p:nvSpPr>
        <p:spPr>
          <a:xfrm rot="19131685">
            <a:off x="1839074" y="-105563"/>
            <a:ext cx="11322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spc="-5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não</a:t>
            </a:r>
          </a:p>
        </p:txBody>
      </p:sp>
    </p:spTree>
    <p:extLst>
      <p:ext uri="{BB962C8B-B14F-4D97-AF65-F5344CB8AC3E}">
        <p14:creationId xmlns:p14="http://schemas.microsoft.com/office/powerpoint/2010/main" val="2642907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36806-59E4-6854-B6B5-B845EEBD9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9E8CE-78C5-BD25-B99A-3AB3D46F5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600" dirty="0"/>
              <a:t>ONDE   ESTÁ A APAP?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53C474-18C7-B59C-FDA0-E5D926721D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1BBB5BF-CA14-3D66-1A64-93D829942B9E}"/>
              </a:ext>
            </a:extLst>
          </p:cNvPr>
          <p:cNvSpPr txBox="1"/>
          <p:nvPr/>
        </p:nvSpPr>
        <p:spPr>
          <a:xfrm>
            <a:off x="5537200" y="454576"/>
            <a:ext cx="6096000" cy="624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PT" sz="1600" b="1" dirty="0"/>
              <a:t>.</a:t>
            </a:r>
            <a:endParaRPr lang="pt-PT" sz="1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Gráfico 9" descr="Marca de Verificação destaque">
            <a:extLst>
              <a:ext uri="{FF2B5EF4-FFF2-40B4-BE49-F238E27FC236}">
                <a16:creationId xmlns:a16="http://schemas.microsoft.com/office/drawing/2014/main" id="{9AE90957-0916-3EFE-486D-98B410B21D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128431"/>
            <a:ext cx="914400" cy="91440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6D4B7EB-1A17-E520-ED2A-0B57FE15AFDE}"/>
              </a:ext>
            </a:extLst>
          </p:cNvPr>
          <p:cNvSpPr txBox="1"/>
          <p:nvPr/>
        </p:nvSpPr>
        <p:spPr>
          <a:xfrm rot="19131685">
            <a:off x="1839074" y="-105563"/>
            <a:ext cx="11322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spc="-5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não</a:t>
            </a:r>
          </a:p>
        </p:txBody>
      </p:sp>
      <p:pic>
        <p:nvPicPr>
          <p:cNvPr id="6" name="Imagem 5" descr="Uma imagem com texto, Tipo de letra, branco, design&#10;&#10;Os conteúdos gerados por IA podem estar incorretos.">
            <a:extLst>
              <a:ext uri="{FF2B5EF4-FFF2-40B4-BE49-F238E27FC236}">
                <a16:creationId xmlns:a16="http://schemas.microsoft.com/office/drawing/2014/main" id="{44118F3A-831B-BCE2-7C10-6C6E6E5154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486" r="11141"/>
          <a:stretch>
            <a:fillRect/>
          </a:stretch>
        </p:blipFill>
        <p:spPr>
          <a:xfrm>
            <a:off x="5458840" y="1272219"/>
            <a:ext cx="6252720" cy="1860464"/>
          </a:xfrm>
          <a:prstGeom prst="rect">
            <a:avLst/>
          </a:prstGeom>
        </p:spPr>
      </p:pic>
      <p:pic>
        <p:nvPicPr>
          <p:cNvPr id="9" name="Imagem 8" descr="Uma imagem com texto, captura de ecrã, Tipo de letra, design&#10;&#10;Os conteúdos gerados por IA podem estar incorretos.">
            <a:extLst>
              <a:ext uri="{FF2B5EF4-FFF2-40B4-BE49-F238E27FC236}">
                <a16:creationId xmlns:a16="http://schemas.microsoft.com/office/drawing/2014/main" id="{96995655-B307-74E2-86F0-36C3C42D40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840" y="3132683"/>
            <a:ext cx="6252720" cy="336373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5" name="Tinta 24">
                <a:extLst>
                  <a:ext uri="{FF2B5EF4-FFF2-40B4-BE49-F238E27FC236}">
                    <a16:creationId xmlns:a16="http://schemas.microsoft.com/office/drawing/2014/main" id="{386D86CD-E0A7-7E54-E387-83E5C33663AF}"/>
                  </a:ext>
                </a:extLst>
              </p14:cNvPr>
              <p14:cNvContentPartPr/>
              <p14:nvPr/>
            </p14:nvContentPartPr>
            <p14:xfrm>
              <a:off x="10048899" y="3487565"/>
              <a:ext cx="932400" cy="10440"/>
            </p14:xfrm>
          </p:contentPart>
        </mc:Choice>
        <mc:Fallback>
          <p:pic>
            <p:nvPicPr>
              <p:cNvPr id="25" name="Tinta 24">
                <a:extLst>
                  <a:ext uri="{FF2B5EF4-FFF2-40B4-BE49-F238E27FC236}">
                    <a16:creationId xmlns:a16="http://schemas.microsoft.com/office/drawing/2014/main" id="{386D86CD-E0A7-7E54-E387-83E5C33663A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995259" y="3379925"/>
                <a:ext cx="104004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7" name="Tinta 26">
                <a:extLst>
                  <a:ext uri="{FF2B5EF4-FFF2-40B4-BE49-F238E27FC236}">
                    <a16:creationId xmlns:a16="http://schemas.microsoft.com/office/drawing/2014/main" id="{BD48B3B6-0BA6-2705-8CC0-B6B85316A9DF}"/>
                  </a:ext>
                </a:extLst>
              </p14:cNvPr>
              <p14:cNvContentPartPr/>
              <p14:nvPr/>
            </p14:nvContentPartPr>
            <p14:xfrm>
              <a:off x="6221379" y="3685925"/>
              <a:ext cx="4743000" cy="720"/>
            </p14:xfrm>
          </p:contentPart>
        </mc:Choice>
        <mc:Fallback>
          <p:pic>
            <p:nvPicPr>
              <p:cNvPr id="27" name="Tinta 26">
                <a:extLst>
                  <a:ext uri="{FF2B5EF4-FFF2-40B4-BE49-F238E27FC236}">
                    <a16:creationId xmlns:a16="http://schemas.microsoft.com/office/drawing/2014/main" id="{BD48B3B6-0BA6-2705-8CC0-B6B85316A9D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67379" y="3469925"/>
                <a:ext cx="485064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BEE4C4D1-ECC2-5430-6122-D8067652E63A}"/>
                  </a:ext>
                </a:extLst>
              </p14:cNvPr>
              <p14:cNvContentPartPr/>
              <p14:nvPr/>
            </p14:nvContentPartPr>
            <p14:xfrm>
              <a:off x="6202659" y="3798245"/>
              <a:ext cx="4766760" cy="218520"/>
            </p14:xfrm>
          </p:contentPart>
        </mc:Choice>
        <mc:Fallback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BEE4C4D1-ECC2-5430-6122-D8067652E63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49019" y="3690605"/>
                <a:ext cx="4874400" cy="43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1" name="Tinta 30">
                <a:extLst>
                  <a:ext uri="{FF2B5EF4-FFF2-40B4-BE49-F238E27FC236}">
                    <a16:creationId xmlns:a16="http://schemas.microsoft.com/office/drawing/2014/main" id="{A88400A4-3787-2533-D2E5-D3101CB3056A}"/>
                  </a:ext>
                </a:extLst>
              </p14:cNvPr>
              <p14:cNvContentPartPr/>
              <p14:nvPr/>
            </p14:nvContentPartPr>
            <p14:xfrm>
              <a:off x="6249819" y="4090925"/>
              <a:ext cx="1018440" cy="75960"/>
            </p14:xfrm>
          </p:contentPart>
        </mc:Choice>
        <mc:Fallback>
          <p:pic>
            <p:nvPicPr>
              <p:cNvPr id="31" name="Tinta 30">
                <a:extLst>
                  <a:ext uri="{FF2B5EF4-FFF2-40B4-BE49-F238E27FC236}">
                    <a16:creationId xmlns:a16="http://schemas.microsoft.com/office/drawing/2014/main" id="{A88400A4-3787-2533-D2E5-D3101CB3056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95819" y="3982925"/>
                <a:ext cx="1126080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2" name="Tinta 31">
                <a:extLst>
                  <a:ext uri="{FF2B5EF4-FFF2-40B4-BE49-F238E27FC236}">
                    <a16:creationId xmlns:a16="http://schemas.microsoft.com/office/drawing/2014/main" id="{0F847C8E-68D8-31BC-8ACD-8D7002158CE1}"/>
                  </a:ext>
                </a:extLst>
              </p14:cNvPr>
              <p14:cNvContentPartPr/>
              <p14:nvPr/>
            </p14:nvContentPartPr>
            <p14:xfrm>
              <a:off x="8691339" y="3807965"/>
              <a:ext cx="866880" cy="67680"/>
            </p14:xfrm>
          </p:contentPart>
        </mc:Choice>
        <mc:Fallback>
          <p:pic>
            <p:nvPicPr>
              <p:cNvPr id="32" name="Tinta 31">
                <a:extLst>
                  <a:ext uri="{FF2B5EF4-FFF2-40B4-BE49-F238E27FC236}">
                    <a16:creationId xmlns:a16="http://schemas.microsoft.com/office/drawing/2014/main" id="{0F847C8E-68D8-31BC-8ACD-8D7002158CE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637699" y="3700325"/>
                <a:ext cx="974520" cy="28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3295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EE561-F72F-D8CB-ABF7-13E07DF3F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06871-E077-BCEC-E332-8DB38849F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600" dirty="0"/>
              <a:t>ONDE   ESTÁ A APAP?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5237F-B2B9-5133-6AB2-2695E9F5A6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3CD24E5-EF93-C8D6-9751-070C3128AEA1}"/>
              </a:ext>
            </a:extLst>
          </p:cNvPr>
          <p:cNvSpPr txBox="1"/>
          <p:nvPr/>
        </p:nvSpPr>
        <p:spPr>
          <a:xfrm>
            <a:off x="5537200" y="418045"/>
            <a:ext cx="6096000" cy="624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PT" sz="1600" b="1" dirty="0"/>
              <a:t>.</a:t>
            </a:r>
            <a:endParaRPr lang="pt-PT" sz="1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Uma imagem com texto, edifício, captura de ecrã, céu&#10;&#10;Os conteúdos gerados por IA podem estar incorretos.">
            <a:extLst>
              <a:ext uri="{FF2B5EF4-FFF2-40B4-BE49-F238E27FC236}">
                <a16:creationId xmlns:a16="http://schemas.microsoft.com/office/drawing/2014/main" id="{C475805B-9024-1A03-5ACA-552AE92DE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1457" y="418045"/>
            <a:ext cx="4881377" cy="616858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63F794B-ED76-333E-A381-0F1FFEF03E56}"/>
              </a:ext>
            </a:extLst>
          </p:cNvPr>
          <p:cNvSpPr txBox="1">
            <a:spLocks/>
          </p:cNvSpPr>
          <p:nvPr/>
        </p:nvSpPr>
        <p:spPr>
          <a:xfrm>
            <a:off x="682580" y="635581"/>
            <a:ext cx="4748109" cy="2557070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-50" baseline="0">
                <a:solidFill>
                  <a:schemeClr val="accent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sz="3600"/>
              <a:t>ONDE   ESTÁ A APAP?</a:t>
            </a:r>
            <a:endParaRPr lang="pt-PT" sz="3600" dirty="0"/>
          </a:p>
        </p:txBody>
      </p:sp>
      <p:pic>
        <p:nvPicPr>
          <p:cNvPr id="10" name="Gráfico 9" descr="Marca de Verificação destaque">
            <a:extLst>
              <a:ext uri="{FF2B5EF4-FFF2-40B4-BE49-F238E27FC236}">
                <a16:creationId xmlns:a16="http://schemas.microsoft.com/office/drawing/2014/main" id="{52566839-425C-0114-F094-74C12A1B1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128431"/>
            <a:ext cx="914400" cy="9144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6C046FC8-D9B6-83AF-F1E6-10C0BF9322FE}"/>
              </a:ext>
            </a:extLst>
          </p:cNvPr>
          <p:cNvSpPr txBox="1"/>
          <p:nvPr/>
        </p:nvSpPr>
        <p:spPr>
          <a:xfrm rot="19131685">
            <a:off x="1839074" y="-105563"/>
            <a:ext cx="11322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spc="-5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não</a:t>
            </a:r>
          </a:p>
        </p:txBody>
      </p:sp>
    </p:spTree>
    <p:extLst>
      <p:ext uri="{BB962C8B-B14F-4D97-AF65-F5344CB8AC3E}">
        <p14:creationId xmlns:p14="http://schemas.microsoft.com/office/powerpoint/2010/main" val="2475248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64727-6ED0-5A53-91F0-6C32DA721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4A9B8-E349-4DF1-F258-5B21BB52E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600" dirty="0"/>
              <a:t>ONDE   ESTÁ A APAP?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2A9A2-CCC8-C38F-10A7-6ACF40CDD0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D38579C-D371-2222-2336-118195ABD703}"/>
              </a:ext>
            </a:extLst>
          </p:cNvPr>
          <p:cNvSpPr txBox="1"/>
          <p:nvPr/>
        </p:nvSpPr>
        <p:spPr>
          <a:xfrm>
            <a:off x="5537200" y="418045"/>
            <a:ext cx="6096000" cy="624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PT" sz="1600" b="1" dirty="0"/>
              <a:t>.</a:t>
            </a:r>
            <a:endParaRPr lang="pt-PT" sz="1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 descr="Uma imagem com texto, Tipo de letra, captura de ecrã, Marca&#10;&#10;Os conteúdos gerados por IA podem estar incorretos.">
            <a:extLst>
              <a:ext uri="{FF2B5EF4-FFF2-40B4-BE49-F238E27FC236}">
                <a16:creationId xmlns:a16="http://schemas.microsoft.com/office/drawing/2014/main" id="{3B5EC47A-F5A3-2B17-9B46-36B7791A6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458" y="2528437"/>
            <a:ext cx="6687483" cy="3591426"/>
          </a:xfrm>
          <a:prstGeom prst="rect">
            <a:avLst/>
          </a:prstGeom>
        </p:spPr>
      </p:pic>
      <p:pic>
        <p:nvPicPr>
          <p:cNvPr id="8" name="Gráfico 7" descr="Marca de Verificação destaque">
            <a:extLst>
              <a:ext uri="{FF2B5EF4-FFF2-40B4-BE49-F238E27FC236}">
                <a16:creationId xmlns:a16="http://schemas.microsoft.com/office/drawing/2014/main" id="{2E27986A-18F2-4CC1-3B63-EBD1DC711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128431"/>
            <a:ext cx="914400" cy="91440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9E0B909-ACEA-E7B2-8BA5-D11A6CFD99E6}"/>
              </a:ext>
            </a:extLst>
          </p:cNvPr>
          <p:cNvSpPr txBox="1"/>
          <p:nvPr/>
        </p:nvSpPr>
        <p:spPr>
          <a:xfrm rot="19131685">
            <a:off x="1839074" y="-105563"/>
            <a:ext cx="11322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spc="-5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não</a:t>
            </a:r>
          </a:p>
        </p:txBody>
      </p:sp>
    </p:spTree>
    <p:extLst>
      <p:ext uri="{BB962C8B-B14F-4D97-AF65-F5344CB8AC3E}">
        <p14:creationId xmlns:p14="http://schemas.microsoft.com/office/powerpoint/2010/main" val="3205645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718F5-DE36-018A-9730-BA22995E8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57D0-2137-051B-01B5-B3BE45D98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600" dirty="0"/>
              <a:t>ONDE   ESTÁ A APAP?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7A9EC-83F8-5B82-4498-5BE13BFA98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88D0BD1-0211-2681-3F11-1CB3AE8A3251}"/>
              </a:ext>
            </a:extLst>
          </p:cNvPr>
          <p:cNvSpPr txBox="1"/>
          <p:nvPr/>
        </p:nvSpPr>
        <p:spPr>
          <a:xfrm>
            <a:off x="5537200" y="418045"/>
            <a:ext cx="6096000" cy="624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PT" sz="1600" b="1" dirty="0"/>
              <a:t>.</a:t>
            </a:r>
            <a:endParaRPr lang="pt-PT" sz="1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 descr="Uma imagem com Cara humana, sorrir, pessoa, vestuário&#10;&#10;Os conteúdos gerados por IA podem estar incorretos.">
            <a:extLst>
              <a:ext uri="{FF2B5EF4-FFF2-40B4-BE49-F238E27FC236}">
                <a16:creationId xmlns:a16="http://schemas.microsoft.com/office/drawing/2014/main" id="{E2A61144-7884-061A-16BB-577CE67E5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070" y="1322756"/>
            <a:ext cx="8101442" cy="5086952"/>
          </a:xfrm>
          <a:prstGeom prst="rect">
            <a:avLst/>
          </a:prstGeom>
        </p:spPr>
      </p:pic>
      <p:pic>
        <p:nvPicPr>
          <p:cNvPr id="8" name="Gráfico 7" descr="Marca de Verificação destaque">
            <a:extLst>
              <a:ext uri="{FF2B5EF4-FFF2-40B4-BE49-F238E27FC236}">
                <a16:creationId xmlns:a16="http://schemas.microsoft.com/office/drawing/2014/main" id="{C9C34426-5BFB-2F4A-6309-8EEFB952B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128431"/>
            <a:ext cx="914400" cy="91440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8461EA4-EB25-823F-7634-6A111DAEC661}"/>
              </a:ext>
            </a:extLst>
          </p:cNvPr>
          <p:cNvSpPr txBox="1"/>
          <p:nvPr/>
        </p:nvSpPr>
        <p:spPr>
          <a:xfrm rot="19131685">
            <a:off x="1839074" y="-105563"/>
            <a:ext cx="11322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spc="-5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não</a:t>
            </a:r>
          </a:p>
        </p:txBody>
      </p:sp>
    </p:spTree>
    <p:extLst>
      <p:ext uri="{BB962C8B-B14F-4D97-AF65-F5344CB8AC3E}">
        <p14:creationId xmlns:p14="http://schemas.microsoft.com/office/powerpoint/2010/main" val="1867371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EF455-1EC5-D41B-E2B6-3C2D105B0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911E8-37B3-DA25-FCA2-A4FB032F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600" dirty="0"/>
              <a:t>ONDE   ESTÁ A APAP?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4405E-0D16-DECD-E2FD-04042FFF85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DC3156E-C5BE-A63B-D981-1873AD5D4EB0}"/>
              </a:ext>
            </a:extLst>
          </p:cNvPr>
          <p:cNvSpPr txBox="1"/>
          <p:nvPr/>
        </p:nvSpPr>
        <p:spPr>
          <a:xfrm>
            <a:off x="5537200" y="418045"/>
            <a:ext cx="6096000" cy="624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PT" sz="1600" b="1" dirty="0"/>
              <a:t>.</a:t>
            </a:r>
            <a:endParaRPr lang="pt-PT" sz="1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Uma imagem com vestuário, Cara humana, pessoa, Camisa formal&#10;&#10;Os conteúdos gerados por IA podem estar incorretos.">
            <a:extLst>
              <a:ext uri="{FF2B5EF4-FFF2-40B4-BE49-F238E27FC236}">
                <a16:creationId xmlns:a16="http://schemas.microsoft.com/office/drawing/2014/main" id="{C70A1F41-DBCA-11CC-E76B-407581385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698" y="1840722"/>
            <a:ext cx="9487301" cy="4443269"/>
          </a:xfrm>
          <a:prstGeom prst="rect">
            <a:avLst/>
          </a:prstGeom>
        </p:spPr>
      </p:pic>
      <p:pic>
        <p:nvPicPr>
          <p:cNvPr id="8" name="Gráfico 7" descr="Marca de Verificação destaque">
            <a:extLst>
              <a:ext uri="{FF2B5EF4-FFF2-40B4-BE49-F238E27FC236}">
                <a16:creationId xmlns:a16="http://schemas.microsoft.com/office/drawing/2014/main" id="{9E4543BE-8338-EB61-3ED5-5B66460A63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128431"/>
            <a:ext cx="914400" cy="91440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F243294-0F3E-EB9A-3F11-42296BCE7A34}"/>
              </a:ext>
            </a:extLst>
          </p:cNvPr>
          <p:cNvSpPr txBox="1"/>
          <p:nvPr/>
        </p:nvSpPr>
        <p:spPr>
          <a:xfrm rot="19131685">
            <a:off x="1839074" y="-105563"/>
            <a:ext cx="11322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spc="-5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não</a:t>
            </a:r>
          </a:p>
        </p:txBody>
      </p:sp>
    </p:spTree>
    <p:extLst>
      <p:ext uri="{BB962C8B-B14F-4D97-AF65-F5344CB8AC3E}">
        <p14:creationId xmlns:p14="http://schemas.microsoft.com/office/powerpoint/2010/main" val="2403490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94BE2-C6F3-DF92-C7DE-646A1FBEE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A36E5-A546-D460-9AD3-62FB95B1A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/>
              <a:t>Lei n.º 3/2026</a:t>
            </a:r>
            <a:br>
              <a:rPr lang="pt-PT" b="1" dirty="0"/>
            </a:br>
            <a:r>
              <a:rPr lang="pt-PT" sz="5400" b="1" dirty="0"/>
              <a:t>de 6 de janeiro</a:t>
            </a:r>
            <a:br>
              <a:rPr lang="pt-PT" b="1" dirty="0"/>
            </a:br>
            <a:br>
              <a:rPr lang="pt-PT" b="1" dirty="0"/>
            </a:br>
            <a:r>
              <a:rPr lang="pt-PT" sz="2000" dirty="0"/>
              <a:t>Completa a transposição da </a:t>
            </a:r>
            <a:r>
              <a:rPr lang="pt-PT" sz="2000" dirty="0">
                <a:hlinkClick r:id="rId2" tooltip="Link para Diretiva da União Europeia"/>
              </a:rPr>
              <a:t>Diretiva 2005/36/CE</a:t>
            </a:r>
            <a:r>
              <a:rPr lang="pt-PT" sz="2000" dirty="0"/>
              <a:t>, relativa ao reconhecimento das qualificações profissionais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8209E-5F7A-6CF7-24CC-C56C42E547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873678-5602-5310-5C67-D9DF73391830}"/>
              </a:ext>
            </a:extLst>
          </p:cNvPr>
          <p:cNvSpPr txBox="1"/>
          <p:nvPr/>
        </p:nvSpPr>
        <p:spPr>
          <a:xfrm>
            <a:off x="5537200" y="418045"/>
            <a:ext cx="6096000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pt-PT" sz="16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dirty="0"/>
              <a:t>completa a transposição da </a:t>
            </a:r>
            <a:r>
              <a:rPr lang="pt-PT" dirty="0">
                <a:hlinkClick r:id="rId2" tooltip="Link para Diretiva da União Europeia"/>
              </a:rPr>
              <a:t>Diretiva 2005/36/CE</a:t>
            </a:r>
            <a:r>
              <a:rPr lang="pt-PT" dirty="0"/>
              <a:t>, do Parlamento Europeu e do Conselho, de 7 de setembro de 2005, procedendo à terceira alteração à </a:t>
            </a:r>
            <a:r>
              <a:rPr lang="pt-PT" dirty="0">
                <a:hlinkClick r:id="rId3" tooltip="Lei n.º 31/2009"/>
              </a:rPr>
              <a:t>Lei n.º 31/2009</a:t>
            </a:r>
            <a:r>
              <a:rPr lang="pt-PT" dirty="0"/>
              <a:t>, de 3 de julho (revogação do 73/73), alterada pelas Leis </a:t>
            </a:r>
            <a:r>
              <a:rPr lang="pt-PT" dirty="0" err="1"/>
              <a:t>n.</a:t>
            </a:r>
            <a:r>
              <a:rPr lang="pt-PT" baseline="30000" dirty="0" err="1"/>
              <a:t>os</a:t>
            </a:r>
            <a:r>
              <a:rPr lang="pt-PT" baseline="30000" dirty="0"/>
              <a:t> </a:t>
            </a:r>
            <a:r>
              <a:rPr lang="pt-PT" dirty="0">
                <a:hlinkClick r:id="rId4" tooltip="Lei n.º 40/2015"/>
              </a:rPr>
              <a:t>40/2015</a:t>
            </a:r>
            <a:r>
              <a:rPr lang="pt-PT" dirty="0"/>
              <a:t>, de 1 de junho, e </a:t>
            </a:r>
            <a:r>
              <a:rPr lang="pt-PT" dirty="0">
                <a:hlinkClick r:id="rId5" tooltip="Lei n.º 25/2018"/>
              </a:rPr>
              <a:t>25/2018</a:t>
            </a:r>
            <a:r>
              <a:rPr lang="pt-PT" dirty="0"/>
              <a:t>, de 14 de junho, que </a:t>
            </a:r>
            <a:r>
              <a:rPr lang="pt-PT" b="1" i="1" dirty="0"/>
              <a:t>aprova o regime jurídico que estabelece a qualificação profissional exigível aos técnicos responsáveis pela elaboração e subscrição de projetos</a:t>
            </a:r>
            <a:r>
              <a:rPr lang="pt-PT" dirty="0"/>
              <a:t>, (…);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pt-PT" sz="16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dirty="0"/>
              <a:t>A </a:t>
            </a:r>
            <a:r>
              <a:rPr lang="pt-PT" b="1" dirty="0"/>
              <a:t>Administração Pública e os donos de obra pública dotam os seus quadros de trabalhadores </a:t>
            </a:r>
            <a:r>
              <a:rPr lang="pt-PT" dirty="0"/>
              <a:t>com qualificações adequadas </a:t>
            </a:r>
            <a:r>
              <a:rPr lang="pt-PT" b="1" dirty="0"/>
              <a:t>à apreciação de projetos </a:t>
            </a:r>
            <a:r>
              <a:rPr lang="pt-PT" dirty="0"/>
              <a:t>no âmbito de obras sujeitas a licenciamento, comunicação prévia ou procedimento pré-contratual, os quais devem dispor de </a:t>
            </a:r>
            <a:r>
              <a:rPr lang="pt-PT" b="1" dirty="0"/>
              <a:t>inscrição em vigor nas associações públicas profissionais </a:t>
            </a:r>
            <a:r>
              <a:rPr lang="pt-PT" dirty="0"/>
              <a:t>sempre que tal se revele necessário para o exercício de </a:t>
            </a:r>
            <a:r>
              <a:rPr lang="pt-PT" b="1" dirty="0"/>
              <a:t>atos próprios das respetivas profissões</a:t>
            </a:r>
            <a:r>
              <a:rPr lang="pt-PT" dirty="0"/>
              <a:t>, e podendo recorrer a entidades externas, (…)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4113622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2145D-3871-1862-27F8-40F23A080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1B160-8151-5D6C-4EE1-1A61A4752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80" y="635581"/>
            <a:ext cx="7251505" cy="2557070"/>
          </a:xfrm>
        </p:spPr>
        <p:txBody>
          <a:bodyPr/>
          <a:lstStyle/>
          <a:p>
            <a:r>
              <a:rPr lang="pt-PT" sz="3600" dirty="0"/>
              <a:t>lei 3/2026 - tabela III – quadro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CD267-4BCA-1FAD-EAB6-01DE2D70D65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341CBFF-3654-63CB-4BFA-CC72CD1A367A}"/>
              </a:ext>
            </a:extLst>
          </p:cNvPr>
          <p:cNvSpPr txBox="1"/>
          <p:nvPr/>
        </p:nvSpPr>
        <p:spPr>
          <a:xfrm>
            <a:off x="5537200" y="418045"/>
            <a:ext cx="6096000" cy="624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PT" sz="1600" b="1" dirty="0"/>
              <a:t>.</a:t>
            </a:r>
            <a:endParaRPr lang="pt-PT" sz="1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Uma imagem com texto, documento, captura de ecrã, Tipo de letra&#10;&#10;Os conteúdos gerados por IA podem estar incorretos.">
            <a:extLst>
              <a:ext uri="{FF2B5EF4-FFF2-40B4-BE49-F238E27FC236}">
                <a16:creationId xmlns:a16="http://schemas.microsoft.com/office/drawing/2014/main" id="{D3ED3184-DD3E-ECEA-5A3D-967D42901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8901" y="1519796"/>
            <a:ext cx="8121945" cy="510035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E848C77A-51CA-19AF-0E96-8A7462921D30}"/>
                  </a:ext>
                </a:extLst>
              </p14:cNvPr>
              <p14:cNvContentPartPr/>
              <p14:nvPr/>
            </p14:nvContentPartPr>
            <p14:xfrm>
              <a:off x="4124205" y="1799895"/>
              <a:ext cx="1037520" cy="10080"/>
            </p14:xfrm>
          </p:contentPart>
        </mc:Choice>
        <mc:Fallback xmlns=""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E848C77A-51CA-19AF-0E96-8A7462921D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70205" y="1691895"/>
                <a:ext cx="114516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4131E189-BF22-8764-CC60-1AFF7FFC196E}"/>
                  </a:ext>
                </a:extLst>
              </p14:cNvPr>
              <p14:cNvContentPartPr/>
              <p14:nvPr/>
            </p14:nvContentPartPr>
            <p14:xfrm>
              <a:off x="7934085" y="1714215"/>
              <a:ext cx="1028160" cy="5760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4131E189-BF22-8764-CC60-1AFF7FFC1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80085" y="1606215"/>
                <a:ext cx="113580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2448F17D-1892-C8A7-05C1-BD172592639A}"/>
                  </a:ext>
                </a:extLst>
              </p14:cNvPr>
              <p14:cNvContentPartPr/>
              <p14:nvPr/>
            </p14:nvContentPartPr>
            <p14:xfrm>
              <a:off x="7924725" y="1818975"/>
              <a:ext cx="1286280" cy="10512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2448F17D-1892-C8A7-05C1-BD172592639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70725" y="1710975"/>
                <a:ext cx="1393920" cy="32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6EF1F22A-BC40-BBC3-3F81-CBA3B3746C60}"/>
                  </a:ext>
                </a:extLst>
              </p14:cNvPr>
              <p14:cNvContentPartPr/>
              <p14:nvPr/>
            </p14:nvContentPartPr>
            <p14:xfrm>
              <a:off x="7934085" y="2009415"/>
              <a:ext cx="1571040" cy="57240"/>
            </p14:xfrm>
          </p:contentPart>
        </mc:Choice>
        <mc:Fallback xmlns=""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6EF1F22A-BC40-BBC3-3F81-CBA3B3746C6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880085" y="1901775"/>
                <a:ext cx="167868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3EF28285-9012-0562-6CDC-653E2352B077}"/>
                  </a:ext>
                </a:extLst>
              </p14:cNvPr>
              <p14:cNvContentPartPr/>
              <p14:nvPr/>
            </p14:nvContentPartPr>
            <p14:xfrm>
              <a:off x="7924725" y="5476215"/>
              <a:ext cx="1723320" cy="29520"/>
            </p14:xfrm>
          </p:contentPart>
        </mc:Choice>
        <mc:Fallback xmlns=""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3EF28285-9012-0562-6CDC-653E2352B07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870725" y="5368215"/>
                <a:ext cx="183096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5CF5C35F-4F6A-DB39-4C09-9EF4BE25B6F5}"/>
                  </a:ext>
                </a:extLst>
              </p14:cNvPr>
              <p14:cNvContentPartPr/>
              <p14:nvPr/>
            </p14:nvContentPartPr>
            <p14:xfrm>
              <a:off x="7905645" y="4008855"/>
              <a:ext cx="1862640" cy="1062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5CF5C35F-4F6A-DB39-4C09-9EF4BE25B6F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851645" y="3901215"/>
                <a:ext cx="1970280" cy="3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Tinta 17">
                <a:extLst>
                  <a:ext uri="{FF2B5EF4-FFF2-40B4-BE49-F238E27FC236}">
                    <a16:creationId xmlns:a16="http://schemas.microsoft.com/office/drawing/2014/main" id="{8F6EBE4A-16E8-5590-4C60-697A38334096}"/>
                  </a:ext>
                </a:extLst>
              </p14:cNvPr>
              <p14:cNvContentPartPr/>
              <p14:nvPr/>
            </p14:nvContentPartPr>
            <p14:xfrm>
              <a:off x="7867485" y="4724175"/>
              <a:ext cx="2296080" cy="48240"/>
            </p14:xfrm>
          </p:contentPart>
        </mc:Choice>
        <mc:Fallback xmlns="">
          <p:pic>
            <p:nvPicPr>
              <p:cNvPr id="18" name="Tinta 17">
                <a:extLst>
                  <a:ext uri="{FF2B5EF4-FFF2-40B4-BE49-F238E27FC236}">
                    <a16:creationId xmlns:a16="http://schemas.microsoft.com/office/drawing/2014/main" id="{8F6EBE4A-16E8-5590-4C60-697A3833409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813485" y="4616175"/>
                <a:ext cx="2403720" cy="26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3937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27C5F-DBA8-F026-9167-3163BE6A1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17FFF-10C3-D36C-271B-804940867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600" dirty="0"/>
              <a:t>lei 3/2026 - tabela III – quadro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F3A5F-0F77-7ECF-828A-46C52E0714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7BC346E-D50C-93EA-E9A8-DD9B8626E7C9}"/>
              </a:ext>
            </a:extLst>
          </p:cNvPr>
          <p:cNvSpPr txBox="1"/>
          <p:nvPr/>
        </p:nvSpPr>
        <p:spPr>
          <a:xfrm>
            <a:off x="5537200" y="418045"/>
            <a:ext cx="6096000" cy="624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PT" sz="1600" b="1" dirty="0"/>
              <a:t>.</a:t>
            </a:r>
            <a:endParaRPr lang="pt-PT" sz="1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 descr="Uma imagem com texto, captura de ecrã, Tipo de letra, documento&#10;&#10;Os conteúdos gerados por IA podem estar incorretos.">
            <a:extLst>
              <a:ext uri="{FF2B5EF4-FFF2-40B4-BE49-F238E27FC236}">
                <a16:creationId xmlns:a16="http://schemas.microsoft.com/office/drawing/2014/main" id="{B5A6E8AE-0E4E-3AAB-5F86-EF947EA1D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80" y="1744433"/>
            <a:ext cx="5413420" cy="4322232"/>
          </a:xfrm>
          <a:prstGeom prst="rect">
            <a:avLst/>
          </a:prstGeom>
        </p:spPr>
      </p:pic>
      <p:pic>
        <p:nvPicPr>
          <p:cNvPr id="9" name="Imagem 8" descr="Uma imagem com texto, Tipo de letra, captura de ecrã, papel&#10;&#10;Os conteúdos gerados por IA podem estar incorretos.">
            <a:extLst>
              <a:ext uri="{FF2B5EF4-FFF2-40B4-BE49-F238E27FC236}">
                <a16:creationId xmlns:a16="http://schemas.microsoft.com/office/drawing/2014/main" id="{5C524B41-8B55-30BB-B215-B3A9F1658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068" y="325001"/>
            <a:ext cx="5429839" cy="617774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4E8B8C9F-4C4C-C804-8CDB-DC1F66B68967}"/>
                  </a:ext>
                </a:extLst>
              </p14:cNvPr>
              <p14:cNvContentPartPr/>
              <p14:nvPr/>
            </p14:nvContentPartPr>
            <p14:xfrm>
              <a:off x="1066725" y="1990695"/>
              <a:ext cx="2351880" cy="67680"/>
            </p14:xfrm>
          </p:contentPart>
        </mc:Choice>
        <mc:Fallback xmlns=""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4E8B8C9F-4C4C-C804-8CDB-DC1F66B689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2725" y="1882695"/>
                <a:ext cx="245952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CCF0CF04-F207-9ECC-34DB-4119464DF462}"/>
                  </a:ext>
                </a:extLst>
              </p14:cNvPr>
              <p14:cNvContentPartPr/>
              <p14:nvPr/>
            </p14:nvContentPartPr>
            <p14:xfrm>
              <a:off x="981045" y="4618695"/>
              <a:ext cx="1700280" cy="1116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CCF0CF04-F207-9ECC-34DB-4119464DF46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7045" y="4511055"/>
                <a:ext cx="180792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DAA5A054-EE7C-E17A-4868-191B55AE9272}"/>
                  </a:ext>
                </a:extLst>
              </p14:cNvPr>
              <p14:cNvContentPartPr/>
              <p14:nvPr/>
            </p14:nvContentPartPr>
            <p14:xfrm>
              <a:off x="1000125" y="5142855"/>
              <a:ext cx="4642920" cy="144720"/>
            </p14:xfrm>
          </p:contentPart>
        </mc:Choice>
        <mc:Fallback xmlns=""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DAA5A054-EE7C-E17A-4868-191B55AE927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6125" y="5034855"/>
                <a:ext cx="4750560" cy="36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0C0958D2-BBB2-812B-90E7-68D81AD081E4}"/>
                  </a:ext>
                </a:extLst>
              </p14:cNvPr>
              <p14:cNvContentPartPr/>
              <p14:nvPr/>
            </p14:nvContentPartPr>
            <p14:xfrm>
              <a:off x="1028565" y="5438775"/>
              <a:ext cx="818640" cy="5868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0C0958D2-BBB2-812B-90E7-68D81AD081E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4565" y="5330775"/>
                <a:ext cx="926280" cy="27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C9FC9BF6-4E6D-9467-96C3-A912FEBDEA6D}"/>
                  </a:ext>
                </a:extLst>
              </p14:cNvPr>
              <p14:cNvContentPartPr/>
              <p14:nvPr/>
            </p14:nvContentPartPr>
            <p14:xfrm>
              <a:off x="6896205" y="466455"/>
              <a:ext cx="938520" cy="13680"/>
            </p14:xfrm>
          </p:contentPart>
        </mc:Choice>
        <mc:Fallback xmlns=""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C9FC9BF6-4E6D-9467-96C3-A912FEBDEA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842205" y="358455"/>
                <a:ext cx="104616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0D867CD7-0FE1-D945-4413-70788FAE4E71}"/>
                  </a:ext>
                </a:extLst>
              </p14:cNvPr>
              <p14:cNvContentPartPr/>
              <p14:nvPr/>
            </p14:nvContentPartPr>
            <p14:xfrm>
              <a:off x="6858045" y="5991015"/>
              <a:ext cx="2685240" cy="68040"/>
            </p14:xfrm>
          </p:contentPart>
        </mc:Choice>
        <mc:Fallback xmlns=""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0D867CD7-0FE1-D945-4413-70788FAE4E7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04045" y="5883015"/>
                <a:ext cx="2792880" cy="28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7569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D414B-5509-3D70-6152-498E9BFE0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0E141-7C83-BB86-7F57-B1D7B3E47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600" dirty="0"/>
              <a:t>lei 3/2026 - tabela III – quadro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42BF16-C78F-62FD-93AC-715B4AA59D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FE56335-725C-6F91-295D-618499D4047C}"/>
              </a:ext>
            </a:extLst>
          </p:cNvPr>
          <p:cNvSpPr txBox="1"/>
          <p:nvPr/>
        </p:nvSpPr>
        <p:spPr>
          <a:xfrm>
            <a:off x="5537200" y="418045"/>
            <a:ext cx="6096000" cy="624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PT" sz="1600" b="1" dirty="0"/>
              <a:t>.</a:t>
            </a:r>
            <a:endParaRPr lang="pt-PT" sz="1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 descr="Uma imagem com texto, captura de ecrã, Tipo de letra, documento&#10;&#10;Os conteúdos gerados por IA podem estar incorretos.">
            <a:extLst>
              <a:ext uri="{FF2B5EF4-FFF2-40B4-BE49-F238E27FC236}">
                <a16:creationId xmlns:a16="http://schemas.microsoft.com/office/drawing/2014/main" id="{5D89C7F0-6B07-4628-C1BD-E59C25597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092" y="635581"/>
            <a:ext cx="4553460" cy="591270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DAB6C49B-E2FA-301C-94C7-082AB0AB27DD}"/>
                  </a:ext>
                </a:extLst>
              </p14:cNvPr>
              <p14:cNvContentPartPr/>
              <p14:nvPr/>
            </p14:nvContentPartPr>
            <p14:xfrm>
              <a:off x="6838965" y="723495"/>
              <a:ext cx="1466280" cy="48240"/>
            </p14:xfrm>
          </p:contentPart>
        </mc:Choice>
        <mc:Fallback xmlns=""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DAB6C49B-E2FA-301C-94C7-082AB0AB27D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84965" y="615855"/>
                <a:ext cx="1573920" cy="26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8864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F0106-5F95-AFD0-3290-84DB67796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E6894-8072-1524-1B66-C38D05B11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80" y="635581"/>
            <a:ext cx="11050780" cy="2557070"/>
          </a:xfrm>
        </p:spPr>
        <p:txBody>
          <a:bodyPr/>
          <a:lstStyle/>
          <a:p>
            <a:r>
              <a:rPr lang="pt-PT" sz="4000" b="1" dirty="0"/>
              <a:t>a arquitetura paisagista não está em causa</a:t>
            </a:r>
            <a:endParaRPr lang="pt-PT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D2FBD-DAF7-E7D8-3548-5D72C21E2BA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2BD271D-CDBE-A9AA-F460-2BC54135EE39}"/>
              </a:ext>
            </a:extLst>
          </p:cNvPr>
          <p:cNvSpPr txBox="1"/>
          <p:nvPr/>
        </p:nvSpPr>
        <p:spPr>
          <a:xfrm>
            <a:off x="4253694" y="1323170"/>
            <a:ext cx="7785906" cy="5145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PT" b="1" dirty="0"/>
          </a:p>
          <a:p>
            <a:endParaRPr lang="pt-PT" b="1" dirty="0"/>
          </a:p>
          <a:p>
            <a:endParaRPr lang="pt-PT" b="1" dirty="0"/>
          </a:p>
          <a:p>
            <a:endParaRPr lang="pt-PT" b="1" dirty="0"/>
          </a:p>
          <a:p>
            <a:r>
              <a:rPr lang="pt-PT" sz="2000" b="1" dirty="0"/>
              <a:t>A Arquitetura Paisagista </a:t>
            </a:r>
            <a:r>
              <a:rPr lang="pt-PT" sz="2000" dirty="0"/>
              <a:t>é uma </a:t>
            </a:r>
            <a:r>
              <a:rPr lang="pt-PT" sz="2000" b="1" dirty="0"/>
              <a:t>disciplina autónoma, científica e </a:t>
            </a:r>
            <a:r>
              <a:rPr lang="pt-PT" sz="2000" b="1" dirty="0" err="1"/>
              <a:t>projectual</a:t>
            </a:r>
            <a:r>
              <a:rPr lang="pt-PT" sz="2000" dirty="0"/>
              <a:t>, com corpo próprio de conhecimento, prática </a:t>
            </a:r>
            <a:r>
              <a:rPr lang="pt-PT" sz="2000" dirty="0" err="1"/>
              <a:t>conso-lidada</a:t>
            </a:r>
            <a:r>
              <a:rPr lang="pt-PT" sz="2000" dirty="0"/>
              <a:t> e reconhecimento académico e profissional internacional.</a:t>
            </a:r>
          </a:p>
          <a:p>
            <a:endParaRPr lang="pt-PT" sz="2000" dirty="0"/>
          </a:p>
          <a:p>
            <a:r>
              <a:rPr lang="pt-PT" sz="2000" dirty="0"/>
              <a:t>A questão não é </a:t>
            </a:r>
            <a:r>
              <a:rPr lang="pt-PT" sz="2000" i="1" dirty="0"/>
              <a:t>quem somos</a:t>
            </a:r>
            <a:r>
              <a:rPr lang="pt-PT" sz="2000" dirty="0"/>
              <a:t>.</a:t>
            </a:r>
          </a:p>
          <a:p>
            <a:br>
              <a:rPr lang="pt-PT" sz="2000" dirty="0"/>
            </a:br>
            <a:r>
              <a:rPr lang="pt-PT" sz="2000" dirty="0"/>
              <a:t>A questão é </a:t>
            </a:r>
            <a:r>
              <a:rPr lang="pt-PT" sz="2000" i="1" dirty="0"/>
              <a:t>como</a:t>
            </a:r>
            <a:r>
              <a:rPr lang="pt-PT" sz="2000" b="1" dirty="0"/>
              <a:t> garantimos proteção legal, reconhecimento institucional e futuro sustentável </a:t>
            </a:r>
            <a:r>
              <a:rPr lang="pt-PT" sz="2000" dirty="0"/>
              <a:t>para a profissão em Portugal.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pt-PT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pt-PT" dirty="0"/>
          </a:p>
          <a:p>
            <a:pPr lvl="0"/>
            <a:endParaRPr lang="pt-PT" dirty="0"/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2CC7F42E-EFE9-9165-F50A-2A46D0164BDE}"/>
                  </a:ext>
                </a:extLst>
              </p14:cNvPr>
              <p14:cNvContentPartPr/>
              <p14:nvPr/>
            </p14:nvContentPartPr>
            <p14:xfrm>
              <a:off x="10201365" y="400020"/>
              <a:ext cx="360" cy="360"/>
            </p14:xfrm>
          </p:contentPart>
        </mc:Choice>
        <mc:Fallback xmlns=""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2CC7F42E-EFE9-9165-F50A-2A46D0164BD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47365" y="292020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0402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CF207-CB90-73ED-A60D-6C049F0B9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38EB7-7F59-DE2A-520D-F351FC131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80" y="635581"/>
            <a:ext cx="11050780" cy="2557070"/>
          </a:xfrm>
        </p:spPr>
        <p:txBody>
          <a:bodyPr/>
          <a:lstStyle/>
          <a:p>
            <a:r>
              <a:rPr lang="pt-PT" sz="4400" b="1" dirty="0"/>
              <a:t>contextos</a:t>
            </a:r>
            <a:endParaRPr lang="pt-PT" sz="40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9CB339E-D149-0E44-FCA5-D25779701B18}"/>
              </a:ext>
            </a:extLst>
          </p:cNvPr>
          <p:cNvSpPr txBox="1"/>
          <p:nvPr/>
        </p:nvSpPr>
        <p:spPr>
          <a:xfrm>
            <a:off x="4731385" y="1092781"/>
            <a:ext cx="7460615" cy="6469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O contexto europeu e nacional mudou:</a:t>
            </a:r>
          </a:p>
          <a:p>
            <a:endParaRPr lang="pt-PT" sz="2000" dirty="0"/>
          </a:p>
          <a:p>
            <a:r>
              <a:rPr lang="pt-PT" sz="2000" dirty="0"/>
              <a:t>A União Europeia é hoje muito clara: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000" b="1" dirty="0"/>
              <a:t>A regulação de profissões é excecional</a:t>
            </a:r>
            <a:r>
              <a:rPr lang="pt-PT" sz="2000" dirty="0"/>
              <a:t>, não a regra;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000" dirty="0"/>
              <a:t>Só é aceite quando existe </a:t>
            </a:r>
            <a:r>
              <a:rPr lang="pt-PT" sz="2000" b="1" dirty="0"/>
              <a:t>interesse público claramente demonstrado</a:t>
            </a:r>
            <a:r>
              <a:rPr lang="pt-PT" sz="20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000" dirty="0"/>
              <a:t>deve respeitar princípios de </a:t>
            </a:r>
            <a:r>
              <a:rPr lang="pt-PT" sz="2000" b="1" dirty="0"/>
              <a:t>proporcionalidade, necessidade e não duplicação institucional</a:t>
            </a:r>
            <a:r>
              <a:rPr lang="pt-PT" sz="2000" dirty="0"/>
              <a:t>.</a:t>
            </a:r>
          </a:p>
          <a:p>
            <a:endParaRPr lang="pt-PT" sz="2000" dirty="0"/>
          </a:p>
          <a:p>
            <a:r>
              <a:rPr lang="pt-PT" sz="2000" dirty="0"/>
              <a:t>Portugal transpôs estes princípios para a sua legislação recente, reforçando: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000" dirty="0"/>
              <a:t>o controlo sobre a criação de novas ordens profissionais;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000" dirty="0"/>
              <a:t>a exigência de evitar fragmentação excessiva;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000" dirty="0"/>
              <a:t>a preferência por </a:t>
            </a:r>
            <a:r>
              <a:rPr lang="pt-PT" sz="2000" b="1" dirty="0"/>
              <a:t>modelos integrados quando existe proximidade disciplinar</a:t>
            </a:r>
            <a:r>
              <a:rPr lang="pt-PT" sz="2000" dirty="0"/>
              <a:t>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pt-PT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PT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pt-PT" dirty="0"/>
          </a:p>
          <a:p>
            <a:pPr lvl="0"/>
            <a:endParaRPr lang="pt-PT" dirty="0"/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352AFFE6-9C80-6B9C-C86F-D03AF7238EC8}"/>
                  </a:ext>
                </a:extLst>
              </p14:cNvPr>
              <p14:cNvContentPartPr/>
              <p14:nvPr/>
            </p14:nvContentPartPr>
            <p14:xfrm>
              <a:off x="10201365" y="400020"/>
              <a:ext cx="360" cy="360"/>
            </p14:xfrm>
          </p:contentPart>
        </mc:Choice>
        <mc:Fallback xmlns=""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352AFFE6-9C80-6B9C-C86F-D03AF7238EC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47365" y="292020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5223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0BF18-CE4D-AEAA-B350-3DD0482F7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0F0FE-9569-D0A1-CDBC-56D6BFAA2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80" y="635581"/>
            <a:ext cx="6075512" cy="2557070"/>
          </a:xfrm>
        </p:spPr>
        <p:txBody>
          <a:bodyPr/>
          <a:lstStyle/>
          <a:p>
            <a:r>
              <a:rPr lang="pt-PT" dirty="0"/>
              <a:t>constatações</a:t>
            </a:r>
            <a:endParaRPr lang="pt-PT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1C4B1-CF0F-CA4A-46AE-44A4F281BE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F985C56-FA05-C77F-C5A4-0A4D2AB5DF17}"/>
              </a:ext>
            </a:extLst>
          </p:cNvPr>
          <p:cNvSpPr txBox="1"/>
          <p:nvPr/>
        </p:nvSpPr>
        <p:spPr>
          <a:xfrm>
            <a:off x="5000625" y="1290235"/>
            <a:ext cx="6998335" cy="6284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endParaRPr lang="pt-PT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400" dirty="0"/>
              <a:t>Em termos de regulação, a APAP é uma </a:t>
            </a:r>
            <a:r>
              <a:rPr lang="pt-PT" sz="2400" b="1" dirty="0"/>
              <a:t>associação de profissionais </a:t>
            </a:r>
            <a:r>
              <a:rPr lang="pt-PT" sz="2400" dirty="0"/>
              <a:t>não uma </a:t>
            </a:r>
            <a:r>
              <a:rPr lang="pt-PT" sz="2400" b="1" dirty="0"/>
              <a:t>associação pública profissional</a:t>
            </a:r>
            <a:r>
              <a:rPr lang="pt-PT" sz="2400" dirty="0"/>
              <a:t>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pt-PT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400" dirty="0"/>
              <a:t>O objetivo e foco principal sempre foi</a:t>
            </a:r>
            <a:r>
              <a:rPr lang="pt-PT" sz="2400" b="1" dirty="0"/>
              <a:t> como vamos regularizar a Profissão?</a:t>
            </a:r>
          </a:p>
          <a:p>
            <a:endParaRPr lang="pt-PT" sz="2400" b="1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2400" dirty="0"/>
              <a:t>DGERT já confirmou que a </a:t>
            </a:r>
            <a:r>
              <a:rPr lang="pt-PT" sz="2400" b="1" dirty="0"/>
              <a:t>não regularização da profissão é inconstitucional</a:t>
            </a:r>
            <a:r>
              <a:rPr lang="pt-PT" sz="2400" dirty="0"/>
              <a:t>, mas temos sido inconsequentes e impotentes para superar portas que se fecham e constrangimentos que ocorrem.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pt-PT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pt-PT" dirty="0"/>
          </a:p>
          <a:p>
            <a:pPr lvl="0"/>
            <a:endParaRPr lang="pt-PT" dirty="0"/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361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14435-31EB-8662-3BED-4847CEC40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86807-318B-05D6-D869-66DC1B1BD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80" y="635581"/>
            <a:ext cx="11050780" cy="2557070"/>
          </a:xfrm>
        </p:spPr>
        <p:txBody>
          <a:bodyPr/>
          <a:lstStyle/>
          <a:p>
            <a:r>
              <a:rPr lang="pt-PT" sz="3600" b="1" dirty="0"/>
              <a:t>via da Ordem dos </a:t>
            </a:r>
            <a:r>
              <a:rPr lang="pt-PT" sz="3600" b="1" dirty="0" err="1"/>
              <a:t>AP’s</a:t>
            </a:r>
            <a:r>
              <a:rPr lang="pt-PT" sz="3600" b="1" dirty="0"/>
              <a:t>: um caminho já trilhado</a:t>
            </a:r>
            <a:endParaRPr lang="pt-PT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EC6FDB-CCE1-CF88-5E40-BA6789E751A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9C67278-9EAE-B069-2CD9-D2B2235A3155}"/>
              </a:ext>
            </a:extLst>
          </p:cNvPr>
          <p:cNvSpPr txBox="1"/>
          <p:nvPr/>
        </p:nvSpPr>
        <p:spPr>
          <a:xfrm>
            <a:off x="5188585" y="1181238"/>
            <a:ext cx="7003415" cy="6615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PT" dirty="0"/>
          </a:p>
          <a:p>
            <a:r>
              <a:rPr lang="pt-PT" sz="2000" dirty="0"/>
              <a:t>Desde 1999 que se trabalha no “Projeto de regulação da Profissão”, sem nunca se ter conseguido constituir a Ordem dos Arquitetos Paisagistas, cenário sempre porfiado e </a:t>
            </a:r>
            <a:r>
              <a:rPr lang="pt-PT" sz="2000" dirty="0" err="1"/>
              <a:t>nun-ca</a:t>
            </a:r>
            <a:r>
              <a:rPr lang="pt-PT" sz="2000" dirty="0"/>
              <a:t> atingido.</a:t>
            </a:r>
          </a:p>
          <a:p>
            <a:pPr lvl="0"/>
            <a:endParaRPr lang="pt-PT" sz="2000" dirty="0"/>
          </a:p>
          <a:p>
            <a:r>
              <a:rPr lang="pt-PT" sz="2000" dirty="0"/>
              <a:t>Em 2013, foi iniciado um processo com vista à criação de uma </a:t>
            </a:r>
            <a:r>
              <a:rPr lang="pt-PT" sz="2000" b="1" dirty="0"/>
              <a:t>Ordem dos Arquitectos Paisagistas</a:t>
            </a:r>
            <a:r>
              <a:rPr lang="pt-PT" sz="2000" dirty="0"/>
              <a:t>.</a:t>
            </a:r>
          </a:p>
          <a:p>
            <a:br>
              <a:rPr lang="pt-PT" sz="2000" dirty="0"/>
            </a:br>
            <a:r>
              <a:rPr lang="pt-PT" sz="2000" dirty="0"/>
              <a:t>Esse processo </a:t>
            </a:r>
            <a:r>
              <a:rPr lang="pt-PT" sz="2000" b="1" dirty="0"/>
              <a:t>não teve sequência</a:t>
            </a:r>
            <a:r>
              <a:rPr lang="pt-PT" sz="2000" dirty="0"/>
              <a:t>, não por falta de mérito da profissão, mas por:</a:t>
            </a:r>
          </a:p>
          <a:p>
            <a:pPr marL="285750" lvl="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PT" sz="2000" dirty="0"/>
              <a:t>ausência de consenso político transversal;</a:t>
            </a:r>
          </a:p>
          <a:p>
            <a:pPr marL="285750" lvl="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PT" sz="2000" dirty="0"/>
              <a:t>resistência clara à criação de novas ordens profissionais;</a:t>
            </a:r>
          </a:p>
          <a:p>
            <a:pPr marL="285750" lvl="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PT" sz="2000" dirty="0"/>
              <a:t>entendimento, por parte dos grupos parlamentares, de que o modelo não reunia condições institucionais </a:t>
            </a:r>
            <a:r>
              <a:rPr lang="pt-PT" sz="2000" dirty="0" err="1"/>
              <a:t>sufi-cientes</a:t>
            </a:r>
            <a:r>
              <a:rPr lang="pt-PT" sz="2000" dirty="0"/>
              <a:t>.</a:t>
            </a:r>
          </a:p>
          <a:p>
            <a:br>
              <a:rPr lang="pt-PT" sz="2000" dirty="0"/>
            </a:br>
            <a:endParaRPr lang="pt-PT" dirty="0"/>
          </a:p>
          <a:p>
            <a:pPr lvl="0"/>
            <a:endParaRPr lang="pt-PT" dirty="0"/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CF3CDFBC-405B-0BA5-6858-777644A4B51B}"/>
                  </a:ext>
                </a:extLst>
              </p14:cNvPr>
              <p14:cNvContentPartPr/>
              <p14:nvPr/>
            </p14:nvContentPartPr>
            <p14:xfrm>
              <a:off x="10201365" y="400020"/>
              <a:ext cx="360" cy="360"/>
            </p14:xfrm>
          </p:contentPart>
        </mc:Choice>
        <mc:Fallback xmlns=""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CF3CDFBC-405B-0BA5-6858-777644A4B51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47365" y="292020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E053F716-22AC-9035-DCFF-7A156555C3BF}"/>
              </a:ext>
            </a:extLst>
          </p:cNvPr>
          <p:cNvSpPr txBox="1"/>
          <p:nvPr/>
        </p:nvSpPr>
        <p:spPr>
          <a:xfrm>
            <a:off x="949831" y="2279925"/>
            <a:ext cx="3015998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PT" sz="1400" dirty="0"/>
              <a:t>O percurso tem estado em sistemática </a:t>
            </a:r>
            <a:r>
              <a:rPr lang="pt-PT" sz="1400" dirty="0" err="1"/>
              <a:t>actualização</a:t>
            </a:r>
            <a:r>
              <a:rPr lang="pt-PT" sz="1400" dirty="0"/>
              <a:t> no website da APAP: </a:t>
            </a:r>
            <a:r>
              <a:rPr lang="pt-PT" sz="1400" u="sng" dirty="0">
                <a:hlinkClick r:id="rId4"/>
              </a:rPr>
              <a:t>https://apap.pt/projecto-de-ordem-ap/</a:t>
            </a:r>
            <a:r>
              <a:rPr lang="pt-PT" sz="1400" dirty="0"/>
              <a:t> ;</a:t>
            </a:r>
          </a:p>
          <a:p>
            <a:pPr lvl="0"/>
            <a:endParaRPr lang="pt-PT" dirty="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B8AEE20E-AF23-8A81-C1E0-85C659BAC72D}"/>
              </a:ext>
            </a:extLst>
          </p:cNvPr>
          <p:cNvSpPr/>
          <p:nvPr/>
        </p:nvSpPr>
        <p:spPr>
          <a:xfrm>
            <a:off x="870203" y="2041523"/>
            <a:ext cx="3095626" cy="1386329"/>
          </a:xfrm>
          <a:prstGeom prst="roundRect">
            <a:avLst/>
          </a:prstGeom>
          <a:noFill/>
          <a:ln w="571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Conexão: Curva 11">
            <a:extLst>
              <a:ext uri="{FF2B5EF4-FFF2-40B4-BE49-F238E27FC236}">
                <a16:creationId xmlns:a16="http://schemas.microsoft.com/office/drawing/2014/main" id="{B97FC6EF-922A-AC2C-A87A-201AD15D074B}"/>
              </a:ext>
            </a:extLst>
          </p:cNvPr>
          <p:cNvCxnSpPr/>
          <p:nvPr/>
        </p:nvCxnSpPr>
        <p:spPr>
          <a:xfrm rot="10800000" flipV="1">
            <a:off x="4067175" y="1838639"/>
            <a:ext cx="1121410" cy="981075"/>
          </a:xfrm>
          <a:prstGeom prst="curvedConnector3">
            <a:avLst>
              <a:gd name="adj1" fmla="val 52522"/>
            </a:avLst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0158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A4DC4-074A-8BBE-221C-A9505EDE2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2EBDE-656F-BFB7-23CD-D5A74BD68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80" y="635581"/>
            <a:ext cx="4356145" cy="2557070"/>
          </a:xfrm>
        </p:spPr>
        <p:txBody>
          <a:bodyPr/>
          <a:lstStyle/>
          <a:p>
            <a:r>
              <a:rPr lang="pt-PT" sz="3600" dirty="0"/>
              <a:t>o que está hoje em causa não é</a:t>
            </a:r>
            <a:r>
              <a:rPr lang="pt-PT" sz="3600" b="1" dirty="0"/>
              <a:t> </a:t>
            </a:r>
            <a:r>
              <a:rPr lang="pt-PT" sz="4000" b="1" dirty="0"/>
              <a:t>identidade</a:t>
            </a:r>
            <a:r>
              <a:rPr lang="pt-PT" sz="3600" b="1" dirty="0"/>
              <a:t> </a:t>
            </a:r>
            <a:r>
              <a:rPr lang="pt-PT" sz="3600" dirty="0"/>
              <a:t>— é a </a:t>
            </a:r>
            <a:r>
              <a:rPr lang="pt-PT" sz="4000" b="1" dirty="0"/>
              <a:t>regulação efetiva</a:t>
            </a:r>
            <a:endParaRPr lang="pt-PT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FEB091-608D-AA0B-2F42-68122CE4C3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B6E0FC-FBB1-A865-FDF5-13E05416C254}"/>
              </a:ext>
            </a:extLst>
          </p:cNvPr>
          <p:cNvSpPr txBox="1"/>
          <p:nvPr/>
        </p:nvSpPr>
        <p:spPr>
          <a:xfrm>
            <a:off x="5004861" y="813985"/>
            <a:ext cx="7187139" cy="7669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t-PT" sz="2400" dirty="0"/>
              <a:t>Pretendemos continuar </a:t>
            </a:r>
            <a:r>
              <a:rPr lang="pt-PT" sz="2400" b="1" dirty="0"/>
              <a:t>sem proteção legal clara</a:t>
            </a:r>
            <a:r>
              <a:rPr lang="pt-PT" sz="2400" dirty="0"/>
              <a:t>?</a:t>
            </a:r>
          </a:p>
          <a:p>
            <a:pPr lvl="0">
              <a:spcAft>
                <a:spcPts val="1200"/>
              </a:spcAft>
            </a:pPr>
            <a:r>
              <a:rPr lang="pt-PT" sz="2400" dirty="0"/>
              <a:t>Pretendemos continuar </a:t>
            </a:r>
            <a:r>
              <a:rPr lang="pt-PT" sz="2400" b="1" dirty="0"/>
              <a:t>dependentes de </a:t>
            </a:r>
            <a:r>
              <a:rPr lang="pt-PT" sz="2400" b="1" dirty="0" err="1"/>
              <a:t>interpre-tações</a:t>
            </a:r>
            <a:r>
              <a:rPr lang="pt-PT" sz="2400" b="1" dirty="0"/>
              <a:t> dispersas</a:t>
            </a:r>
            <a:r>
              <a:rPr lang="pt-PT" sz="2400" dirty="0"/>
              <a:t>?</a:t>
            </a:r>
          </a:p>
          <a:p>
            <a:pPr lvl="0">
              <a:spcAft>
                <a:spcPts val="1200"/>
              </a:spcAft>
            </a:pPr>
            <a:r>
              <a:rPr lang="pt-PT" sz="2400" dirty="0"/>
              <a:t>Pretendemos continuar a ver </a:t>
            </a:r>
            <a:r>
              <a:rPr lang="pt-PT" sz="2400" b="1" dirty="0"/>
              <a:t>outros profissionais a ocupar o nosso espaço de atuação sem </a:t>
            </a:r>
            <a:r>
              <a:rPr lang="pt-PT" sz="2400" b="1" dirty="0" err="1"/>
              <a:t>crité-rios</a:t>
            </a:r>
            <a:r>
              <a:rPr lang="pt-PT" sz="2400" b="1" dirty="0"/>
              <a:t> claros</a:t>
            </a:r>
            <a:r>
              <a:rPr lang="pt-PT" sz="2400" dirty="0"/>
              <a:t>?</a:t>
            </a:r>
          </a:p>
          <a:p>
            <a:pPr lvl="0">
              <a:spcAft>
                <a:spcPts val="1200"/>
              </a:spcAft>
            </a:pPr>
            <a:endParaRPr lang="pt-PT" sz="2400" dirty="0"/>
          </a:p>
          <a:p>
            <a:pPr>
              <a:spcAft>
                <a:spcPts val="600"/>
              </a:spcAft>
            </a:pPr>
            <a:r>
              <a:rPr lang="pt-PT" sz="2400" dirty="0"/>
              <a:t>Ou necessitamos:</a:t>
            </a:r>
          </a:p>
          <a:p>
            <a:pPr marL="342900" lvl="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PT" sz="2400" dirty="0"/>
              <a:t>reconhecimento formal;</a:t>
            </a:r>
          </a:p>
          <a:p>
            <a:pPr marL="342900" lvl="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PT" sz="2400" dirty="0"/>
              <a:t>enquadramento jurídico consistente;</a:t>
            </a:r>
          </a:p>
          <a:p>
            <a:pPr marL="342900" lvl="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PT" sz="2400" dirty="0"/>
              <a:t>proteção do exercício profissional;</a:t>
            </a:r>
          </a:p>
          <a:p>
            <a:pPr marL="342900" lvl="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PT" sz="2400" dirty="0"/>
              <a:t>e representação institucional eficaz?</a:t>
            </a:r>
          </a:p>
          <a:p>
            <a:pPr lvl="0">
              <a:spcAft>
                <a:spcPts val="600"/>
              </a:spcAft>
            </a:pPr>
            <a:endParaRPr lang="pt-PT" sz="1400" dirty="0"/>
          </a:p>
          <a:p>
            <a:pPr lvl="0"/>
            <a:endParaRPr lang="pt-PT" sz="2400" dirty="0"/>
          </a:p>
          <a:p>
            <a:pPr lvl="0"/>
            <a:endParaRPr lang="pt-PT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pt-PT" dirty="0"/>
          </a:p>
          <a:p>
            <a:pPr lvl="0"/>
            <a:endParaRPr lang="pt-PT" dirty="0"/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3D3E38D5-B55D-2FB2-59A5-0AE9F02BC9D9}"/>
                  </a:ext>
                </a:extLst>
              </p14:cNvPr>
              <p14:cNvContentPartPr/>
              <p14:nvPr/>
            </p14:nvContentPartPr>
            <p14:xfrm>
              <a:off x="10201365" y="400020"/>
              <a:ext cx="360" cy="360"/>
            </p14:xfrm>
          </p:contentPart>
        </mc:Choice>
        <mc:Fallback xmlns=""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3D3E38D5-B55D-2FB2-59A5-0AE9F02BC9D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47365" y="292020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6354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3ADEF-4F7F-F46E-F47D-A8C30E59C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33922BF-AC18-0431-D3BF-34D48664F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917" y="1563114"/>
            <a:ext cx="5858615" cy="3473126"/>
          </a:xfrm>
        </p:spPr>
        <p:txBody>
          <a:bodyPr/>
          <a:lstStyle/>
          <a:p>
            <a:r>
              <a:rPr lang="pt-PT" b="0" dirty="0"/>
              <a:t>As </a:t>
            </a:r>
            <a:r>
              <a:rPr lang="pt-PT" dirty="0"/>
              <a:t>entidades responsáveis pela regulação profissional </a:t>
            </a:r>
            <a:r>
              <a:rPr lang="pt-PT" b="0" dirty="0"/>
              <a:t>variam consoante o ordenamento jurídico, mas, em termos gerais, podem ser sistematizadas da seguinte forma:</a:t>
            </a:r>
          </a:p>
          <a:p>
            <a:r>
              <a:rPr lang="pt-PT" sz="2400" b="0" dirty="0"/>
              <a:t>1. </a:t>
            </a:r>
            <a:r>
              <a:rPr lang="pt-PT" sz="2400" dirty="0"/>
              <a:t>Ordens e associações públicas profissionais</a:t>
            </a:r>
            <a:br>
              <a:rPr lang="pt-PT" sz="2400" b="0" dirty="0"/>
            </a:br>
            <a:r>
              <a:rPr lang="pt-PT" sz="1800" b="0" dirty="0"/>
              <a:t>São pessoas coletivas de direito público, criadas por lei, com poderes de autorregulação delegados pelo Estado.</a:t>
            </a:r>
            <a:br>
              <a:rPr lang="pt-PT" sz="1800" b="0" dirty="0"/>
            </a:br>
            <a:r>
              <a:rPr lang="pt-PT" sz="1800" b="0" dirty="0"/>
              <a:t>Competências típicas: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800" b="0" dirty="0"/>
              <a:t>Inscrição e controlo do acesso à profissão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800" b="0" dirty="0"/>
              <a:t>Definição e aplicação de normas deontológicas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800" b="0" dirty="0"/>
              <a:t>Fiscalização do exercício profissional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800" b="0" dirty="0"/>
              <a:t>Instauração de processos disciplinares</a:t>
            </a:r>
          </a:p>
          <a:p>
            <a:endParaRPr lang="pt-P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3EDFF8-B766-A8DD-463D-C953C52F7D1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71732" y="1563114"/>
            <a:ext cx="5240868" cy="3473126"/>
          </a:xfrm>
        </p:spPr>
        <p:txBody>
          <a:bodyPr/>
          <a:lstStyle/>
          <a:p>
            <a:r>
              <a:rPr lang="pt-PT" dirty="0">
                <a:solidFill>
                  <a:srgbClr val="99CCFF"/>
                </a:solidFill>
              </a:rPr>
              <a:t>2. Entidades administrativas do Estado</a:t>
            </a:r>
            <a:br>
              <a:rPr lang="pt-PT" dirty="0">
                <a:solidFill>
                  <a:srgbClr val="99CCFF"/>
                </a:solidFill>
              </a:rPr>
            </a:br>
            <a:r>
              <a:rPr lang="pt-PT" sz="1600" b="0" dirty="0">
                <a:solidFill>
                  <a:srgbClr val="99CCFF"/>
                </a:solidFill>
              </a:rPr>
              <a:t>Em profissões não organizadas em ordens, a regulação é exercida diretamente por organismos públicos.</a:t>
            </a:r>
          </a:p>
          <a:p>
            <a:r>
              <a:rPr lang="pt-PT" dirty="0">
                <a:solidFill>
                  <a:srgbClr val="99CCFF"/>
                </a:solidFill>
              </a:rPr>
              <a:t>3. Autoridades reguladoras independentes</a:t>
            </a:r>
            <a:br>
              <a:rPr lang="pt-PT" dirty="0">
                <a:solidFill>
                  <a:srgbClr val="99CCFF"/>
                </a:solidFill>
              </a:rPr>
            </a:br>
            <a:r>
              <a:rPr lang="pt-PT" sz="1600" b="0" dirty="0">
                <a:solidFill>
                  <a:srgbClr val="99CCFF"/>
                </a:solidFill>
              </a:rPr>
              <a:t>Entidades com autonomia administrativa e funcional, especialmente em setores técnicos ou de interesse estratégico.</a:t>
            </a:r>
          </a:p>
          <a:p>
            <a:r>
              <a:rPr lang="pt-PT" dirty="0">
                <a:solidFill>
                  <a:srgbClr val="99CCFF"/>
                </a:solidFill>
              </a:rPr>
              <a:t>4. Entidades de reconhecimento de qualificações</a:t>
            </a:r>
            <a:br>
              <a:rPr lang="pt-PT" dirty="0">
                <a:solidFill>
                  <a:srgbClr val="99CCFF"/>
                </a:solidFill>
              </a:rPr>
            </a:br>
            <a:r>
              <a:rPr lang="pt-PT" sz="1600" b="0" dirty="0">
                <a:solidFill>
                  <a:srgbClr val="99CCFF"/>
                </a:solidFill>
              </a:rPr>
              <a:t>Atuam sobretudo no âmbito europeu, garantindo a mobilidade profissional.</a:t>
            </a:r>
          </a:p>
          <a:p>
            <a:r>
              <a:rPr lang="pt-PT" dirty="0">
                <a:solidFill>
                  <a:srgbClr val="99CCFF"/>
                </a:solidFill>
              </a:rPr>
              <a:t>5. Tribunais e Ministério Público</a:t>
            </a:r>
            <a:br>
              <a:rPr lang="pt-PT" dirty="0">
                <a:solidFill>
                  <a:srgbClr val="99CCFF"/>
                </a:solidFill>
              </a:rPr>
            </a:br>
            <a:r>
              <a:rPr lang="pt-PT" sz="1600" b="0" dirty="0">
                <a:solidFill>
                  <a:srgbClr val="99CCFF"/>
                </a:solidFill>
              </a:rPr>
              <a:t>Exercem controlo externo e último sobre a legalidade da regulação</a:t>
            </a:r>
            <a:br>
              <a:rPr lang="pt-PT" sz="1600" b="0" dirty="0">
                <a:solidFill>
                  <a:schemeClr val="accent6">
                    <a:lumMod val="40000"/>
                    <a:lumOff val="60000"/>
                  </a:schemeClr>
                </a:solidFill>
              </a:rPr>
            </a:br>
            <a:br>
              <a:rPr lang="pt-PT" dirty="0"/>
            </a:br>
            <a:endParaRPr lang="pt-PT" sz="1600" b="0" dirty="0"/>
          </a:p>
          <a:p>
            <a:endParaRPr lang="pt-PT" dirty="0"/>
          </a:p>
          <a:p>
            <a:endParaRPr lang="en-PT" dirty="0"/>
          </a:p>
          <a:p>
            <a:endParaRPr lang="pt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DD886-2429-D7C4-FE27-D381CC4B66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PT" sz="4000" dirty="0"/>
              <a:t>quem regula ?</a:t>
            </a:r>
          </a:p>
        </p:txBody>
      </p:sp>
    </p:spTree>
    <p:extLst>
      <p:ext uri="{BB962C8B-B14F-4D97-AF65-F5344CB8AC3E}">
        <p14:creationId xmlns:p14="http://schemas.microsoft.com/office/powerpoint/2010/main" val="444273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3B4AE-147A-DCB8-D2F3-6D83E305C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1A653D4-C21E-E385-EBF6-67153C5F77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625" y="1563114"/>
            <a:ext cx="4748109" cy="3473126"/>
          </a:xfrm>
        </p:spPr>
        <p:txBody>
          <a:bodyPr/>
          <a:lstStyle/>
          <a:p>
            <a:pPr marL="342900" lvl="0" indent="-342900">
              <a:buFont typeface="+mj-lt"/>
              <a:buAutoNum type="arabicPeriod"/>
            </a:pPr>
            <a:r>
              <a:rPr lang="pt-PT" sz="1600" dirty="0"/>
              <a:t>PORQUE NÃO TEM SIDO ALCANÇÁVEL / OPORTUNA A ORDEM DOS ARQUITETOS PAISAGISTAS:</a:t>
            </a:r>
          </a:p>
          <a:p>
            <a:pPr lvl="0"/>
            <a:endParaRPr lang="pt-PT" sz="16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Temos uma dimensão </a:t>
            </a:r>
            <a:r>
              <a:rPr lang="pt-PT" sz="1600" b="0" i="1" dirty="0"/>
              <a:t>politicamente</a:t>
            </a:r>
            <a:r>
              <a:rPr lang="pt-PT" sz="1600" b="0" dirty="0"/>
              <a:t> pouco </a:t>
            </a:r>
            <a:r>
              <a:rPr lang="pt-PT" sz="1600" b="0" dirty="0" err="1"/>
              <a:t>ex-pressiva</a:t>
            </a:r>
            <a:r>
              <a:rPr lang="pt-PT" sz="1600" b="0" dirty="0"/>
              <a:t>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Não teríamos a aceitação fácil de outras ordens (como já ocorreu no passado);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Teríamos uma dificuldade acrescida em negociar os </a:t>
            </a:r>
            <a:r>
              <a:rPr lang="pt-PT" sz="1600" b="0" dirty="0" err="1"/>
              <a:t>actos</a:t>
            </a:r>
            <a:r>
              <a:rPr lang="pt-PT" sz="1600" b="0" dirty="0"/>
              <a:t> profissionais com os Arquitectos e sem estes, maior dificuldade ainda com os Engenheiros.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PT" sz="1600" b="0" dirty="0"/>
          </a:p>
          <a:p>
            <a:r>
              <a:rPr lang="pt-PT" sz="1600" b="0" dirty="0"/>
              <a:t>.</a:t>
            </a:r>
          </a:p>
          <a:p>
            <a:endParaRPr lang="pt-P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29AED-6E7B-F5CB-3194-D14FF55D08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65332" y="1563114"/>
            <a:ext cx="5240868" cy="3473126"/>
          </a:xfrm>
        </p:spPr>
        <p:txBody>
          <a:bodyPr/>
          <a:lstStyle/>
          <a:p>
            <a:pPr marL="457200" lvl="0" indent="-457200">
              <a:buFont typeface="+mj-lt"/>
              <a:buAutoNum type="arabicPeriod" startAt="2"/>
            </a:pPr>
            <a:r>
              <a:rPr lang="pt-PT" sz="1600" dirty="0"/>
              <a:t>PORQUE NÃO É POSSÍVEL SERMOS UM “</a:t>
            </a:r>
            <a:r>
              <a:rPr lang="pt-PT" sz="1600" i="1" dirty="0"/>
              <a:t>COLÉGIO</a:t>
            </a:r>
            <a:r>
              <a:rPr lang="pt-PT" sz="1600" dirty="0"/>
              <a:t>” DA ORDEM DOS ARQUITETOS?</a:t>
            </a:r>
          </a:p>
          <a:p>
            <a:pPr marL="457200" lvl="0" indent="-457200">
              <a:buFont typeface="+mj-lt"/>
              <a:buAutoNum type="arabicPeriod" startAt="2"/>
            </a:pPr>
            <a:endParaRPr lang="pt-PT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Os colégios da O A são de “</a:t>
            </a:r>
            <a:r>
              <a:rPr lang="pt-PT" sz="1600" dirty="0"/>
              <a:t>especialização profissional</a:t>
            </a:r>
            <a:r>
              <a:rPr lang="pt-PT" sz="1600" b="0" dirty="0"/>
              <a:t>” que com a nossa eventual entrada se tornarão de “</a:t>
            </a:r>
            <a:r>
              <a:rPr lang="pt-PT" sz="1600" dirty="0"/>
              <a:t>especialização interprofissional</a:t>
            </a:r>
            <a:r>
              <a:rPr lang="pt-PT" sz="1600" b="0" dirty="0"/>
              <a:t>”.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Dada a sua distinta natureza “de especialização profissional”, </a:t>
            </a:r>
            <a:r>
              <a:rPr lang="pt-PT" sz="1600" dirty="0"/>
              <a:t>não se constituindo como Colégios profissionais </a:t>
            </a:r>
            <a:r>
              <a:rPr lang="pt-PT" sz="1600" b="0" dirty="0"/>
              <a:t>tal como na Ordem dos Engenheiros;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 Este modelo de Colégio da OE é aquele do qual a proposta de estabelecimento de uma “</a:t>
            </a:r>
            <a:r>
              <a:rPr lang="pt-PT" sz="1600" b="0" i="1" dirty="0"/>
              <a:t>ENAP”</a:t>
            </a:r>
            <a:r>
              <a:rPr lang="pt-PT" sz="1600" b="0" dirty="0"/>
              <a:t> mais se aproxima, mas dentro da O A;</a:t>
            </a:r>
          </a:p>
          <a:p>
            <a:pPr lvl="3"/>
            <a:r>
              <a:rPr lang="pt-PT" sz="1000" dirty="0"/>
              <a:t>CAU</a:t>
            </a:r>
            <a:r>
              <a:rPr lang="pt-PT" sz="1000" b="0" dirty="0"/>
              <a:t> 	Colégio de Arquitectos Urbanistas</a:t>
            </a:r>
          </a:p>
          <a:p>
            <a:pPr lvl="3"/>
            <a:r>
              <a:rPr lang="pt-PT" sz="1000" dirty="0"/>
              <a:t>COB</a:t>
            </a:r>
            <a:r>
              <a:rPr lang="pt-PT" sz="1000" b="0" dirty="0"/>
              <a:t>	Colégio de Gestão, Direção e Fiscalização de obras</a:t>
            </a:r>
          </a:p>
          <a:p>
            <a:pPr lvl="3"/>
            <a:r>
              <a:rPr lang="pt-PT" sz="1000" dirty="0"/>
              <a:t>CPA</a:t>
            </a:r>
            <a:r>
              <a:rPr lang="pt-PT" sz="1000" b="0" dirty="0"/>
              <a:t> 	Colégio de Património Arquitectónico</a:t>
            </a:r>
          </a:p>
          <a:p>
            <a:pPr lvl="3"/>
            <a:r>
              <a:rPr lang="pt-PT" sz="1000" dirty="0"/>
              <a:t>CSAC</a:t>
            </a:r>
            <a:r>
              <a:rPr lang="pt-PT" sz="1000" b="0" dirty="0"/>
              <a:t>	Colégio da Sustentabilidade do Ambiente Construído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PT" sz="1100" b="0" dirty="0"/>
          </a:p>
          <a:p>
            <a:pPr lvl="0"/>
            <a:endParaRPr lang="pt-PT" sz="1100" b="0" dirty="0"/>
          </a:p>
          <a:p>
            <a:endParaRPr lang="pt-PT" sz="1600" b="0" kern="100" dirty="0">
              <a:solidFill>
                <a:schemeClr val="tx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PT" sz="2400" b="0" kern="100" dirty="0">
                <a:solidFill>
                  <a:schemeClr val="tx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PT" dirty="0"/>
          </a:p>
          <a:p>
            <a:endParaRPr lang="pt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4E944-DA76-C6F4-AF24-107F36F8CE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PT" sz="5400" dirty="0"/>
              <a:t>questões prementes</a:t>
            </a:r>
          </a:p>
        </p:txBody>
      </p:sp>
    </p:spTree>
    <p:extLst>
      <p:ext uri="{BB962C8B-B14F-4D97-AF65-F5344CB8AC3E}">
        <p14:creationId xmlns:p14="http://schemas.microsoft.com/office/powerpoint/2010/main" val="3676505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952C2-EB0D-CA9D-CB8D-D0D248ABC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C08C51-612F-153A-B2A1-DB874FBB2F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625" y="1303990"/>
            <a:ext cx="5582707" cy="3473126"/>
          </a:xfrm>
        </p:spPr>
        <p:txBody>
          <a:bodyPr/>
          <a:lstStyle/>
          <a:p>
            <a:pPr lvl="0"/>
            <a:r>
              <a:rPr lang="pt-PT" sz="1600" dirty="0"/>
              <a:t>3. PORQUÊ AGORA A “PREMÊNCIA” EM INTEGRAR A ORDEM DOS ARQUITETOS?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pt-PT" sz="1600" dirty="0"/>
              <a:t>Oportunidade de uma “</a:t>
            </a:r>
            <a:r>
              <a:rPr lang="pt-PT" sz="1600" i="1" dirty="0"/>
              <a:t>Boleia legislativa</a:t>
            </a:r>
            <a:r>
              <a:rPr lang="pt-PT" sz="1600" dirty="0"/>
              <a:t>” – A Ordem dos Arquitetos está nesta ocasião a rever o seu Estatuto e Regulamento de </a:t>
            </a:r>
            <a:r>
              <a:rPr lang="pt-PT" sz="1600" dirty="0" err="1"/>
              <a:t>actos</a:t>
            </a:r>
            <a:r>
              <a:rPr lang="pt-PT" sz="1600" dirty="0"/>
              <a:t> – tal processo pressupõe alterações legislativas, que a nossa entrada evitaria repetições </a:t>
            </a:r>
            <a:r>
              <a:rPr lang="pt-PT" sz="1600" dirty="0" err="1"/>
              <a:t>tramitacionais</a:t>
            </a:r>
            <a:r>
              <a:rPr lang="pt-PT" sz="1600" dirty="0"/>
              <a:t>;</a:t>
            </a:r>
          </a:p>
          <a:p>
            <a:pPr lvl="2"/>
            <a:r>
              <a:rPr lang="pt-PT" sz="1600" dirty="0"/>
              <a:t>Revisão do Regime Jurídico dos Instrumentos de Gestão Territorial - RJIGT está para breve e pretendemos ser formalmente envolvidos;</a:t>
            </a:r>
          </a:p>
          <a:p>
            <a:pPr lvl="2"/>
            <a:r>
              <a:rPr lang="pt-PT" sz="1600" dirty="0"/>
              <a:t>Está a ser discutido o estatuto de “Carreira Técnica Arquiteto” nos quadros do estado, do qual só poderemos beneficiar pertencendo à ordem, pela revisão salarial que induz;</a:t>
            </a:r>
          </a:p>
          <a:p>
            <a:pPr lvl="2"/>
            <a:r>
              <a:rPr lang="pt-PT" sz="1600" dirty="0"/>
              <a:t>Outros diplomas em revisão ou regulamentação…(Lei do Restauro da Natureza)</a:t>
            </a:r>
          </a:p>
          <a:p>
            <a:pPr lvl="0"/>
            <a:endParaRPr lang="pt-PT" sz="1600" b="0" dirty="0"/>
          </a:p>
          <a:p>
            <a:r>
              <a:rPr lang="pt-PT" sz="1600" b="0" dirty="0"/>
              <a:t>.</a:t>
            </a:r>
          </a:p>
          <a:p>
            <a:endParaRPr lang="pt-P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FEBBC-A50A-B7D2-648A-8DBFB87A40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61268" y="1303990"/>
            <a:ext cx="5240868" cy="3473126"/>
          </a:xfrm>
        </p:spPr>
        <p:txBody>
          <a:bodyPr/>
          <a:lstStyle/>
          <a:p>
            <a:pPr lvl="0"/>
            <a:r>
              <a:rPr lang="pt-PT" sz="1600" dirty="0"/>
              <a:t>4. PORQUE RAZÃO A ORDEM DOS ARQUITETOS ABRIU AGORA ESTA POSSIBILIDADE?</a:t>
            </a:r>
          </a:p>
          <a:p>
            <a:pPr lvl="0"/>
            <a:endParaRPr lang="pt-PT" sz="1600" b="0" dirty="0"/>
          </a:p>
          <a:p>
            <a:pPr lvl="0"/>
            <a:r>
              <a:rPr lang="pt-PT" sz="1600" b="0" dirty="0"/>
              <a:t>Ao longo dos últimos anos já ocorreram diversas aproximações, destacam-se: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PT" sz="1600" b="0" dirty="0"/>
              <a:t>Congresso de Lagoa 2021 (Arq Pedreirinho);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PT" sz="1600" b="0" dirty="0"/>
              <a:t>Congresso do Funchal 2023 (Arq </a:t>
            </a:r>
            <a:r>
              <a:rPr lang="pt-PT" sz="1600" b="0" dirty="0" err="1"/>
              <a:t>Byrne</a:t>
            </a:r>
            <a:r>
              <a:rPr lang="pt-PT" sz="1600" b="0" dirty="0"/>
              <a:t>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PT" sz="1600" b="0" dirty="0"/>
              <a:t>Tomada de posse de Avelino Oliveira em Outubro de 2024.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PT" sz="1600" b="0" dirty="0"/>
          </a:p>
          <a:p>
            <a:pPr marL="342900" indent="-342900">
              <a:buAutoNum type="arabicPeriod" startAt="5"/>
            </a:pPr>
            <a:r>
              <a:rPr lang="pt-PT" sz="1600" dirty="0"/>
              <a:t>ESTE CENÁRIO É BENÉFICO PARA TODOS OS ARQUITETOS PAISAGISTAS?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1600" b="0" dirty="0"/>
              <a:t>ou só para projetistas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1600" b="0" dirty="0"/>
              <a:t>para a Carreira Técnica do Estado e Autarquias?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1600" b="0" dirty="0"/>
              <a:t>e o ordenamento do território?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PT" sz="1600" b="0" dirty="0"/>
          </a:p>
          <a:p>
            <a:endParaRPr lang="pt-PT" sz="1600" b="0" kern="100" dirty="0">
              <a:solidFill>
                <a:schemeClr val="tx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t-PT" sz="2400" b="0" kern="100" dirty="0">
              <a:solidFill>
                <a:schemeClr val="tx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PT" dirty="0"/>
          </a:p>
          <a:p>
            <a:endParaRPr lang="pt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E24D-1B81-DC4C-8680-396C5CDB3D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2625" y="488376"/>
            <a:ext cx="10823575" cy="941388"/>
          </a:xfrm>
        </p:spPr>
        <p:txBody>
          <a:bodyPr/>
          <a:lstStyle/>
          <a:p>
            <a:r>
              <a:rPr lang="pt-PT" sz="5400" dirty="0"/>
              <a:t>questões prementes</a:t>
            </a:r>
          </a:p>
        </p:txBody>
      </p:sp>
    </p:spTree>
    <p:extLst>
      <p:ext uri="{BB962C8B-B14F-4D97-AF65-F5344CB8AC3E}">
        <p14:creationId xmlns:p14="http://schemas.microsoft.com/office/powerpoint/2010/main" val="31858440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EEC48-C690-70A3-8133-A7CA46E1F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2307209-F868-D6C6-9CAF-B9B581550B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625" y="1427982"/>
            <a:ext cx="5240868" cy="3473126"/>
          </a:xfrm>
        </p:spPr>
        <p:txBody>
          <a:bodyPr/>
          <a:lstStyle/>
          <a:p>
            <a:r>
              <a:rPr lang="pt-PT" sz="1600" dirty="0"/>
              <a:t>6. QUAIS AS OPORTUNIDADES E OS RISCOS DE INTEGRAR A ORDEM DOS ARQUITETOS?</a:t>
            </a:r>
          </a:p>
          <a:p>
            <a:endParaRPr lang="pt-PT" sz="1600" dirty="0"/>
          </a:p>
          <a:p>
            <a:pPr>
              <a:lnSpc>
                <a:spcPct val="100000"/>
              </a:lnSpc>
            </a:pPr>
            <a:r>
              <a:rPr lang="pt-PT" dirty="0"/>
              <a:t>RISCOS: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PT" sz="1600" b="0" dirty="0"/>
              <a:t>O caminho ainda não está claro (a discussão servirá para ir definindo esse caminho), mas certamente pior do que atualmente não ficaremos;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PT" sz="1600" b="0" dirty="0"/>
              <a:t>A preocupação pela  diluição identitária da profissão é inegável, mas poderá ser essa mesmo a nossa força; (a mobilização que se tem vindo a sentir nas últimas semanas é prova disso);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PT" sz="1600" b="0" dirty="0"/>
              <a:t>Incerteza no alcance imediato da negociação dos </a:t>
            </a:r>
            <a:r>
              <a:rPr lang="pt-PT" sz="1600" b="0" dirty="0" err="1"/>
              <a:t>actos</a:t>
            </a:r>
            <a:r>
              <a:rPr lang="pt-PT" sz="1600" b="0" dirty="0"/>
              <a:t>.</a:t>
            </a:r>
          </a:p>
          <a:p>
            <a:endParaRPr lang="pt-P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5FABA-54DC-6C2A-52C0-0BB75B5E6AF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88852" y="621726"/>
            <a:ext cx="5240868" cy="3473126"/>
          </a:xfrm>
        </p:spPr>
        <p:txBody>
          <a:bodyPr/>
          <a:lstStyle/>
          <a:p>
            <a:pPr lvl="0"/>
            <a:r>
              <a:rPr lang="pt-PT" dirty="0"/>
              <a:t>OPORTUNIDADES: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b="0" dirty="0"/>
              <a:t>Regulação só vai proteger a profissão;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PT" sz="1600" b="0" dirty="0"/>
              <a:t>Estabelecer uma fase transitória para definir as funções exclusivas de cada profissão. Será mais fácil conseguir isso enquanto membros da Ordem, do que no contexto atual;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PT" sz="1600" b="0" dirty="0"/>
              <a:t>Definir e fixar </a:t>
            </a:r>
            <a:r>
              <a:rPr lang="pt-PT" sz="1600" b="0" dirty="0" err="1"/>
              <a:t>actos</a:t>
            </a:r>
            <a:r>
              <a:rPr lang="pt-PT" sz="1600" b="0" dirty="0"/>
              <a:t> próprios, nomeadamente ao nível do Ordenamento do Território, que é um ramo que atualmente paira entre várias profissões;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b="0" dirty="0"/>
              <a:t>Uma vez fixados </a:t>
            </a:r>
            <a:r>
              <a:rPr lang="pt-PT" sz="1600" b="0" dirty="0" err="1"/>
              <a:t>actos</a:t>
            </a:r>
            <a:r>
              <a:rPr lang="pt-PT" sz="1600" b="0" dirty="0"/>
              <a:t> próprios (sejam eles quais forem), seremos obrigatoriamente chamados para concertação quando alguém pensar em alterar a legislação sobre os </a:t>
            </a:r>
            <a:r>
              <a:rPr lang="pt-PT" sz="1600" b="0" dirty="0" err="1"/>
              <a:t>actos</a:t>
            </a:r>
            <a:r>
              <a:rPr lang="pt-PT" sz="1600" b="0" dirty="0"/>
              <a:t>, o que nunca antes aconteceu;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PT" sz="1600" b="0" dirty="0"/>
              <a:t>Oportunidade para defender a profissão, com maior espaço de atenção por parte da opinião pública e publicada;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b="0" dirty="0"/>
              <a:t>Em conjunto, incremento da massa critica e aumento  da abrangência de áreas de intervenção e consequentemente peso na interlocução com os diversos agentes: Tutela, outras Ordens,…</a:t>
            </a:r>
            <a:endParaRPr lang="pt-PT" sz="1200" b="0" dirty="0"/>
          </a:p>
          <a:p>
            <a:endParaRPr lang="pt-PT" sz="1600" b="0" kern="100" dirty="0">
              <a:solidFill>
                <a:schemeClr val="tx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t-PT" sz="2400" b="0" kern="100" dirty="0">
              <a:solidFill>
                <a:schemeClr val="tx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PT" dirty="0"/>
          </a:p>
          <a:p>
            <a:endParaRPr lang="pt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67E15-0FFC-8FDE-80CB-BD4DB18014F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4212" y="231201"/>
            <a:ext cx="10823575" cy="941388"/>
          </a:xfrm>
        </p:spPr>
        <p:txBody>
          <a:bodyPr/>
          <a:lstStyle/>
          <a:p>
            <a:r>
              <a:rPr lang="pt-PT" sz="4800" dirty="0"/>
              <a:t>questões prementes</a:t>
            </a:r>
          </a:p>
        </p:txBody>
      </p:sp>
    </p:spTree>
    <p:extLst>
      <p:ext uri="{BB962C8B-B14F-4D97-AF65-F5344CB8AC3E}">
        <p14:creationId xmlns:p14="http://schemas.microsoft.com/office/powerpoint/2010/main" val="3651751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27B0F-BB65-14DB-8D0C-AFF1F5955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7A5B28-1B6E-5E36-CB64-269BEDF51D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625" y="1825748"/>
            <a:ext cx="5006975" cy="3473126"/>
          </a:xfrm>
        </p:spPr>
        <p:txBody>
          <a:bodyPr/>
          <a:lstStyle/>
          <a:p>
            <a:r>
              <a:rPr lang="pt-PT" dirty="0"/>
              <a:t>7. </a:t>
            </a:r>
            <a:r>
              <a:rPr lang="pt-PT" sz="1600" dirty="0"/>
              <a:t>SE NÃO ENTRARMOS AGORA PARA A ORDEM DOS ARQUITETOS, O QUE PODE ACONTECER</a:t>
            </a:r>
            <a:r>
              <a:rPr lang="pt-PT" dirty="0"/>
              <a:t>?</a:t>
            </a:r>
          </a:p>
          <a:p>
            <a:endParaRPr lang="pt-PT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Não nos será possível regular a profissão, pois apenas integrados numa Ordem teremos essa capacidade;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Não conseguiremos definir e fixar </a:t>
            </a:r>
            <a:r>
              <a:rPr lang="pt-PT" sz="1600" b="0" dirty="0" err="1"/>
              <a:t>actos</a:t>
            </a:r>
            <a:r>
              <a:rPr lang="pt-PT" sz="1600" b="0" dirty="0"/>
              <a:t> próprios para o exercício da profissão;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Em muitos casos vemos a possibilidade de coordenar projetos ou assinar projetos barrada devido a esta indefinição dos </a:t>
            </a:r>
            <a:r>
              <a:rPr lang="pt-PT" sz="1600" b="0" dirty="0" err="1"/>
              <a:t>actos</a:t>
            </a:r>
            <a:r>
              <a:rPr lang="pt-PT" sz="1600" b="0" dirty="0"/>
              <a:t> próprios de um arquiteto paisagista;</a:t>
            </a:r>
          </a:p>
          <a:p>
            <a:endParaRPr lang="pt-P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86853-AC10-36E8-9212-E3B32D3096E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65332" y="1825748"/>
            <a:ext cx="5240868" cy="3473126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pt-PT" sz="1600" b="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Continuaremos excluídos das conversações formais sobre legislação que nos afeta diariamente. Ex: Revisão do Regime Jurídico dos Instrumentos de Gestão Territorial - RJIGT.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Redações de legislação escapar-nos-á porque enquanto Associação não nos é reconhecida legitimidade para intervir.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O panorama atual em que nos encontramos é muito frágil (Cursos a fechar, </a:t>
            </a:r>
            <a:r>
              <a:rPr lang="pt-PT" sz="1600" b="0" dirty="0" err="1"/>
              <a:t>etc</a:t>
            </a:r>
            <a:r>
              <a:rPr lang="pt-PT" sz="1600" b="0" dirty="0"/>
              <a:t>).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Persistência da Invisibilidade da Arquitectura Paisagista.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PT" sz="1600" b="0" dirty="0"/>
          </a:p>
          <a:p>
            <a:endParaRPr lang="pt-PT" sz="1600" b="0" kern="100" dirty="0">
              <a:solidFill>
                <a:schemeClr val="tx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t-PT" sz="2400" b="0" kern="100" dirty="0">
              <a:solidFill>
                <a:schemeClr val="tx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PT" dirty="0"/>
          </a:p>
          <a:p>
            <a:endParaRPr lang="pt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21E62-6C07-9841-1204-0005224F23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PT" sz="5400" dirty="0"/>
              <a:t>questões prementes</a:t>
            </a:r>
          </a:p>
        </p:txBody>
      </p:sp>
    </p:spTree>
    <p:extLst>
      <p:ext uri="{BB962C8B-B14F-4D97-AF65-F5344CB8AC3E}">
        <p14:creationId xmlns:p14="http://schemas.microsoft.com/office/powerpoint/2010/main" val="14954503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22586-3288-F6BD-C164-AB1E36E27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2707247-27AC-A48C-F6B1-6D2A51DF21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624" y="1825748"/>
            <a:ext cx="5616575" cy="3473126"/>
          </a:xfrm>
        </p:spPr>
        <p:txBody>
          <a:bodyPr/>
          <a:lstStyle/>
          <a:p>
            <a:r>
              <a:rPr lang="pt-PT" dirty="0"/>
              <a:t>8. CASOS ANÁLOGOS ?</a:t>
            </a:r>
          </a:p>
          <a:p>
            <a:endParaRPr lang="pt-PT" sz="1600" b="0" dirty="0"/>
          </a:p>
          <a:p>
            <a:r>
              <a:rPr lang="pt-PT" sz="1600" b="0" dirty="0"/>
              <a:t>ALEMANHA: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Existe uma ordem profissional conjunta que regula arquitetos e arquitetos paisagistas. O sistema é organizado de forma descentralizada através de 16 Câmaras de Arquitetos estaduais (</a:t>
            </a:r>
            <a:r>
              <a:rPr lang="pt-PT" sz="1600" b="0" i="1" dirty="0" err="1"/>
              <a:t>Länderarchitektenkammern</a:t>
            </a:r>
            <a:r>
              <a:rPr lang="pt-PT" sz="1600" b="0" dirty="0"/>
              <a:t>), que são coordenadas a nível federal pela Câmara Federal de Arquitetos (</a:t>
            </a:r>
            <a:r>
              <a:rPr lang="pt-PT" sz="1600" b="0" i="1" u="sng" dirty="0" err="1">
                <a:hlinkClick r:id="rId2"/>
              </a:rPr>
              <a:t>Bundesarchitektenkammer</a:t>
            </a:r>
            <a:r>
              <a:rPr lang="pt-PT" sz="1600" b="0" u="sng" dirty="0">
                <a:hlinkClick r:id="rId2"/>
              </a:rPr>
              <a:t> - BAK</a:t>
            </a:r>
            <a:r>
              <a:rPr lang="pt-PT" sz="1600" b="0" dirty="0"/>
              <a:t>);</a:t>
            </a:r>
          </a:p>
          <a:p>
            <a:endParaRPr lang="pt-PT" sz="1600" b="0" dirty="0"/>
          </a:p>
          <a:p>
            <a:r>
              <a:rPr lang="pt-PT" sz="1600" b="0" dirty="0"/>
              <a:t>HUNGRIA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Ordem conjunta entre Arquitetos e Arquitetos Paisagistas;</a:t>
            </a:r>
          </a:p>
          <a:p>
            <a:endParaRPr lang="pt-P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A8216-2C03-1516-ABC3-7AE73B4C2F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61572" y="1174416"/>
            <a:ext cx="5240868" cy="4128012"/>
          </a:xfrm>
        </p:spPr>
        <p:txBody>
          <a:bodyPr/>
          <a:lstStyle/>
          <a:p>
            <a:pPr lvl="0"/>
            <a:r>
              <a:rPr lang="pt-PT" sz="1600" b="0" dirty="0"/>
              <a:t>CHEQUIA: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Câmara Checa de Arquitetos (</a:t>
            </a:r>
            <a:r>
              <a:rPr lang="pt-PT" sz="1600" b="0" i="1" u="sng" dirty="0" err="1">
                <a:hlinkClick r:id="rId3"/>
              </a:rPr>
              <a:t>Česká</a:t>
            </a:r>
            <a:r>
              <a:rPr lang="pt-PT" sz="1600" b="0" i="1" u="sng" dirty="0">
                <a:hlinkClick r:id="rId3"/>
              </a:rPr>
              <a:t> </a:t>
            </a:r>
            <a:r>
              <a:rPr lang="pt-PT" sz="1600" b="0" i="1" u="sng" dirty="0" err="1">
                <a:hlinkClick r:id="rId3"/>
              </a:rPr>
              <a:t>komora</a:t>
            </a:r>
            <a:r>
              <a:rPr lang="pt-PT" sz="1600" b="0" i="1" u="sng" dirty="0">
                <a:hlinkClick r:id="rId3"/>
              </a:rPr>
              <a:t> </a:t>
            </a:r>
            <a:r>
              <a:rPr lang="pt-PT" sz="1600" b="0" i="1" u="sng" dirty="0" err="1">
                <a:hlinkClick r:id="rId3"/>
              </a:rPr>
              <a:t>architektů</a:t>
            </a:r>
            <a:r>
              <a:rPr lang="pt-PT" sz="1600" b="0" i="1" u="sng" dirty="0">
                <a:hlinkClick r:id="rId3"/>
              </a:rPr>
              <a:t> </a:t>
            </a:r>
            <a:r>
              <a:rPr lang="pt-PT" sz="1600" b="0" u="sng" dirty="0">
                <a:hlinkClick r:id="rId3"/>
              </a:rPr>
              <a:t>- CKA</a:t>
            </a:r>
            <a:r>
              <a:rPr lang="pt-PT" sz="1600" b="0" dirty="0"/>
              <a:t>) é a ordem profissional conjunta que regula e certifica tanto arquitetos como arquitetos paisagistas e planeadores urbanos;</a:t>
            </a:r>
          </a:p>
          <a:p>
            <a:pPr lvl="0"/>
            <a:endParaRPr lang="pt-PT" sz="1600" b="0" dirty="0"/>
          </a:p>
          <a:p>
            <a:r>
              <a:rPr lang="pt-PT" sz="1600" b="0" dirty="0"/>
              <a:t>ESLOVÁQUIA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A Câmara de Arquitetos da Eslováquia (</a:t>
            </a:r>
            <a:r>
              <a:rPr lang="pt-PT" sz="1600" b="0" i="1" dirty="0" err="1"/>
              <a:t>Slovenská</a:t>
            </a:r>
            <a:r>
              <a:rPr lang="pt-PT" sz="1600" b="0" i="1" dirty="0"/>
              <a:t> </a:t>
            </a:r>
            <a:r>
              <a:rPr lang="pt-PT" sz="1600" b="0" i="1" dirty="0" err="1"/>
              <a:t>komora</a:t>
            </a:r>
            <a:r>
              <a:rPr lang="pt-PT" sz="1600" b="0" i="1" dirty="0"/>
              <a:t> </a:t>
            </a:r>
            <a:r>
              <a:rPr lang="pt-PT" sz="1600" b="0" i="1" dirty="0" err="1"/>
              <a:t>architektov</a:t>
            </a:r>
            <a:r>
              <a:rPr lang="pt-PT" sz="1600" b="0" i="1" dirty="0"/>
              <a:t> </a:t>
            </a:r>
            <a:r>
              <a:rPr lang="pt-PT" sz="1600" b="0" dirty="0"/>
              <a:t>- SKA) é a entidade que regula e certifica tanto arquitetos como arquitetos paisagistas;</a:t>
            </a:r>
          </a:p>
          <a:p>
            <a:endParaRPr lang="pt-PT" sz="1600" b="0" dirty="0"/>
          </a:p>
          <a:p>
            <a:r>
              <a:rPr lang="pt-PT" sz="1600" b="0" dirty="0"/>
              <a:t>ITALIA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O Conselho Nacional de Arquitetos, Planeadores, Paisagistas e Conservadores (</a:t>
            </a:r>
            <a:r>
              <a:rPr lang="pt-PT" sz="1600" b="0" i="1" dirty="0" err="1"/>
              <a:t>Consiglio</a:t>
            </a:r>
            <a:r>
              <a:rPr lang="pt-PT" sz="1600" b="0" i="1" dirty="0"/>
              <a:t> </a:t>
            </a:r>
            <a:r>
              <a:rPr lang="pt-PT" sz="1600" b="0" i="1" dirty="0" err="1"/>
              <a:t>Nazionale</a:t>
            </a:r>
            <a:r>
              <a:rPr lang="pt-PT" sz="1600" b="0" i="1" dirty="0"/>
              <a:t> </a:t>
            </a:r>
            <a:r>
              <a:rPr lang="pt-PT" sz="1600" b="0" i="1" dirty="0" err="1"/>
              <a:t>degli</a:t>
            </a:r>
            <a:r>
              <a:rPr lang="pt-PT" sz="1600" b="0" i="1" dirty="0"/>
              <a:t> </a:t>
            </a:r>
            <a:r>
              <a:rPr lang="pt-PT" sz="1600" b="0" i="1" dirty="0" err="1"/>
              <a:t>Architetti</a:t>
            </a:r>
            <a:r>
              <a:rPr lang="pt-PT" sz="1600" b="0" i="1" dirty="0"/>
              <a:t>, </a:t>
            </a:r>
            <a:r>
              <a:rPr lang="pt-PT" sz="1600" b="0" i="1" dirty="0" err="1"/>
              <a:t>Pianificatori</a:t>
            </a:r>
            <a:r>
              <a:rPr lang="pt-PT" sz="1600" b="0" i="1" dirty="0"/>
              <a:t>, </a:t>
            </a:r>
            <a:r>
              <a:rPr lang="pt-PT" sz="1600" b="0" i="1" dirty="0" err="1"/>
              <a:t>Paesaggisti</a:t>
            </a:r>
            <a:r>
              <a:rPr lang="pt-PT" sz="1600" b="0" i="1" dirty="0"/>
              <a:t> e </a:t>
            </a:r>
            <a:r>
              <a:rPr lang="pt-PT" sz="1600" b="0" i="1" dirty="0" err="1"/>
              <a:t>Conservatori</a:t>
            </a:r>
            <a:r>
              <a:rPr lang="pt-PT" sz="1600" b="0" i="1" dirty="0"/>
              <a:t> </a:t>
            </a:r>
            <a:r>
              <a:rPr lang="pt-PT" sz="1600" b="0" dirty="0"/>
              <a:t>- CNAPPC) é uma ordem profissional conjunta que abrange estas 4 profissões.</a:t>
            </a:r>
          </a:p>
          <a:p>
            <a:endParaRPr lang="pt-PT" sz="1600" b="0" dirty="0"/>
          </a:p>
          <a:p>
            <a:pPr lvl="0"/>
            <a:endParaRPr lang="pt-PT" sz="1200" b="0" dirty="0"/>
          </a:p>
          <a:p>
            <a:endParaRPr lang="pt-PT" sz="1600" b="0" kern="100" dirty="0">
              <a:solidFill>
                <a:schemeClr val="tx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t-PT" sz="2400" b="0" kern="100" dirty="0">
              <a:solidFill>
                <a:schemeClr val="tx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PT" dirty="0"/>
          </a:p>
          <a:p>
            <a:endParaRPr lang="pt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C6973-BE45-F84A-C18A-839B21DA29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PT" sz="4800" dirty="0"/>
              <a:t>questões prementes</a:t>
            </a:r>
          </a:p>
        </p:txBody>
      </p:sp>
    </p:spTree>
    <p:extLst>
      <p:ext uri="{BB962C8B-B14F-4D97-AF65-F5344CB8AC3E}">
        <p14:creationId xmlns:p14="http://schemas.microsoft.com/office/powerpoint/2010/main" val="2239153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4148E-3356-0684-B2B0-DD314F0B7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A6ED1ED-DD8A-C488-7D44-983BC59018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625" y="1492758"/>
            <a:ext cx="5006975" cy="3473126"/>
          </a:xfrm>
        </p:spPr>
        <p:txBody>
          <a:bodyPr/>
          <a:lstStyle/>
          <a:p>
            <a:r>
              <a:rPr lang="pt-PT" sz="1600" dirty="0"/>
              <a:t>COMO SERÁ A NOSSA AUTONOMIA</a:t>
            </a:r>
            <a:r>
              <a:rPr lang="pt-PT" dirty="0"/>
              <a:t>? </a:t>
            </a:r>
          </a:p>
          <a:p>
            <a:r>
              <a:rPr lang="pt-PT" sz="1600" dirty="0"/>
              <a:t>COMO PODEREMOS MANIFESTAR A NOSSA    SENSIBILIDADE? 		</a:t>
            </a:r>
            <a:endParaRPr lang="pt-PT" i="1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Manteremos uma Estrutura autónoma a funcionar tal como a APAP, mas sem Conselho Fiscal;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Temos lugares indexados por inerência em todos os </a:t>
            </a:r>
            <a:r>
              <a:rPr lang="pt-PT" sz="1600" b="0" dirty="0" err="1"/>
              <a:t>Orgãos</a:t>
            </a:r>
            <a:r>
              <a:rPr lang="pt-PT" sz="1600" b="0" dirty="0"/>
              <a:t> da O A, acima do nosso </a:t>
            </a:r>
            <a:r>
              <a:rPr lang="pt-PT" sz="1600" b="0" i="1" dirty="0"/>
              <a:t>ratio; </a:t>
            </a:r>
            <a:r>
              <a:rPr lang="pt-PT" sz="1600" b="0" dirty="0"/>
              <a:t>(1:15)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À parte daquela indexação, poderemos concorrer a todos os outros cargos, o recíproco não será aplicável, </a:t>
            </a:r>
            <a:r>
              <a:rPr lang="pt-PT" sz="1600" b="0" i="1" dirty="0"/>
              <a:t>i e</a:t>
            </a:r>
            <a:r>
              <a:rPr lang="pt-PT" sz="1600" b="0" dirty="0"/>
              <a:t> , Arquitectos não poderão ocupar os nossos lugares;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Teremos o Presidente da Estrutura como vice presidente da Ordem e o Presidente da nossa AG como VP da AG da Ordem;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AB8FB-ED65-9591-E596-77F30C86B08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65332" y="1563114"/>
            <a:ext cx="5240868" cy="3473126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pt-PT" sz="1600" b="0" dirty="0"/>
          </a:p>
          <a:p>
            <a:pPr lvl="0"/>
            <a:endParaRPr lang="pt-PT" sz="1600" b="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não teremos NIF autónomo mas :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1600" b="0" dirty="0"/>
              <a:t>na integração da APAP na OA pretender-se-</a:t>
            </a:r>
            <a:r>
              <a:rPr lang="pt-PT" sz="1600" b="0" dirty="0" err="1"/>
              <a:t>áque</a:t>
            </a:r>
            <a:r>
              <a:rPr lang="pt-PT" sz="1600" b="0" dirty="0"/>
              <a:t> sejam garantidos os procedimentos administrativos necessários para que através dos instrumentos financeiros da Ordem se </a:t>
            </a:r>
            <a:r>
              <a:rPr lang="pt-PT" sz="1600" dirty="0"/>
              <a:t>assegure, com equilíbrio e responsabilidade, a autonomia ou descentralização financeira à ENAP</a:t>
            </a:r>
            <a:r>
              <a:rPr lang="pt-PT" sz="1600" b="0" dirty="0"/>
              <a:t>, permitindo-lhe a realização das atividades regulares e outras complementares, como apoio a projetos editoriais, iniciativas especificas e eventos, por meio de procedimentos ágeis e mecanismos enquadrados no contexto do quadro legal aplicável (</a:t>
            </a:r>
            <a:r>
              <a:rPr lang="pt-PT" sz="1600" b="0" dirty="0" err="1"/>
              <a:t>art</a:t>
            </a:r>
            <a:r>
              <a:rPr lang="pt-PT" sz="1600" b="0" dirty="0"/>
              <a:t>º 9º do Acordo). </a:t>
            </a:r>
            <a:r>
              <a:rPr lang="pt-PT" sz="1400" b="0" dirty="0">
                <a:solidFill>
                  <a:srgbClr val="FF0000"/>
                </a:solidFill>
              </a:rPr>
              <a:t>(MATÉRIA AINDA NÃO ABORDADA FORMALMENTE) </a:t>
            </a:r>
            <a:endParaRPr lang="pt-PT" sz="1100" b="0" dirty="0">
              <a:solidFill>
                <a:srgbClr val="FF0000"/>
              </a:solidFill>
            </a:endParaRPr>
          </a:p>
          <a:p>
            <a:endParaRPr lang="pt-PT" sz="1600" b="0" kern="100" dirty="0">
              <a:solidFill>
                <a:schemeClr val="tx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t-PT" sz="2400" b="0" kern="100" dirty="0">
              <a:solidFill>
                <a:schemeClr val="tx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PT" dirty="0"/>
          </a:p>
          <a:p>
            <a:endParaRPr lang="pt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9DE53-6420-C4D1-10E0-BAB920B7905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PT" sz="6000" dirty="0"/>
              <a:t>o modelo </a:t>
            </a:r>
          </a:p>
        </p:txBody>
      </p:sp>
    </p:spTree>
    <p:extLst>
      <p:ext uri="{BB962C8B-B14F-4D97-AF65-F5344CB8AC3E}">
        <p14:creationId xmlns:p14="http://schemas.microsoft.com/office/powerpoint/2010/main" val="35876595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41441-D649-8576-36E9-234CA8EFA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val 67">
            <a:extLst>
              <a:ext uri="{FF2B5EF4-FFF2-40B4-BE49-F238E27FC236}">
                <a16:creationId xmlns:a16="http://schemas.microsoft.com/office/drawing/2014/main" id="{96C09212-99DE-1F6F-C3DC-71DAE0BC2C7C}"/>
              </a:ext>
            </a:extLst>
          </p:cNvPr>
          <p:cNvSpPr/>
          <p:nvPr/>
        </p:nvSpPr>
        <p:spPr>
          <a:xfrm>
            <a:off x="-143607" y="216926"/>
            <a:ext cx="11856581" cy="3549097"/>
          </a:xfrm>
          <a:prstGeom prst="ellipse">
            <a:avLst/>
          </a:prstGeom>
          <a:noFill/>
          <a:ln w="57150">
            <a:solidFill>
              <a:srgbClr val="80808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ln>
                <a:solidFill>
                  <a:srgbClr val="0070C0"/>
                </a:solidFill>
              </a:ln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88BEE25-F1A9-731B-EA38-F9244BFDB7B8}"/>
              </a:ext>
            </a:extLst>
          </p:cNvPr>
          <p:cNvSpPr/>
          <p:nvPr/>
        </p:nvSpPr>
        <p:spPr>
          <a:xfrm>
            <a:off x="-143607" y="3816545"/>
            <a:ext cx="6299055" cy="2993731"/>
          </a:xfrm>
          <a:prstGeom prst="ellipse">
            <a:avLst/>
          </a:prstGeom>
          <a:noFill/>
          <a:ln w="57150">
            <a:solidFill>
              <a:srgbClr val="92D05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4EBE81B2-15EC-68B9-8D5F-E30317B81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2325" y="490807"/>
            <a:ext cx="490122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2000" dirty="0">
                <a:solidFill>
                  <a:srgbClr val="80808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ÓRGÃOS E ESTRUTURAS ESTATUTÁRIOS </a:t>
            </a:r>
            <a:r>
              <a:rPr lang="pt-PT" altLang="pt-PT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</p:txBody>
      </p:sp>
      <p:grpSp>
        <p:nvGrpSpPr>
          <p:cNvPr id="217" name="Agrupar 216">
            <a:extLst>
              <a:ext uri="{FF2B5EF4-FFF2-40B4-BE49-F238E27FC236}">
                <a16:creationId xmlns:a16="http://schemas.microsoft.com/office/drawing/2014/main" id="{9BCE490C-94EA-81FB-E1EB-FB0432D1C8B3}"/>
              </a:ext>
            </a:extLst>
          </p:cNvPr>
          <p:cNvGrpSpPr/>
          <p:nvPr/>
        </p:nvGrpSpPr>
        <p:grpSpPr>
          <a:xfrm>
            <a:off x="671825" y="1170943"/>
            <a:ext cx="1868484" cy="720000"/>
            <a:chOff x="671825" y="1188016"/>
            <a:chExt cx="1868484" cy="720000"/>
          </a:xfrm>
        </p:grpSpPr>
        <p:sp>
          <p:nvSpPr>
            <p:cNvPr id="16" name="Retângulo: Cantos Arredondados 15">
              <a:extLst>
                <a:ext uri="{FF2B5EF4-FFF2-40B4-BE49-F238E27FC236}">
                  <a16:creationId xmlns:a16="http://schemas.microsoft.com/office/drawing/2014/main" id="{27D4923E-25FC-C074-5A8A-609F94882557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FDBC5891-9C35-DC84-DB79-C4FF406CAFA2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0" name="Rectangle 1">
              <a:extLst>
                <a:ext uri="{FF2B5EF4-FFF2-40B4-BE49-F238E27FC236}">
                  <a16:creationId xmlns:a16="http://schemas.microsoft.com/office/drawing/2014/main" id="{22A826D9-51DF-BFE7-0A63-7BD39A6F2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ASSEMBLEIA GERAL [AG]</a:t>
              </a:r>
            </a:p>
            <a:p>
              <a:pPr lvl="0"/>
              <a:endPara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lvl="0"/>
              <a:endParaRPr lang="pt-PT" altLang="pt-PT" sz="900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4" name="Agrupar 423">
            <a:extLst>
              <a:ext uri="{FF2B5EF4-FFF2-40B4-BE49-F238E27FC236}">
                <a16:creationId xmlns:a16="http://schemas.microsoft.com/office/drawing/2014/main" id="{91B96002-2E3C-BCAB-40F2-6178829915F5}"/>
              </a:ext>
            </a:extLst>
          </p:cNvPr>
          <p:cNvGrpSpPr/>
          <p:nvPr/>
        </p:nvGrpSpPr>
        <p:grpSpPr>
          <a:xfrm>
            <a:off x="10139504" y="1865361"/>
            <a:ext cx="461727" cy="504000"/>
            <a:chOff x="10139504" y="1865361"/>
            <a:chExt cx="461727" cy="504000"/>
          </a:xfrm>
        </p:grpSpPr>
        <p:cxnSp>
          <p:nvCxnSpPr>
            <p:cNvPr id="129" name="Conector reto 128">
              <a:extLst>
                <a:ext uri="{FF2B5EF4-FFF2-40B4-BE49-F238E27FC236}">
                  <a16:creationId xmlns:a16="http://schemas.microsoft.com/office/drawing/2014/main" id="{1087236C-2809-5B7E-1E43-4C8D0317DB88}"/>
                </a:ext>
              </a:extLst>
            </p:cNvPr>
            <p:cNvCxnSpPr/>
            <p:nvPr/>
          </p:nvCxnSpPr>
          <p:spPr>
            <a:xfrm>
              <a:off x="10139504" y="2359340"/>
              <a:ext cx="461727" cy="0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ector de Seta Reta 130">
              <a:extLst>
                <a:ext uri="{FF2B5EF4-FFF2-40B4-BE49-F238E27FC236}">
                  <a16:creationId xmlns:a16="http://schemas.microsoft.com/office/drawing/2014/main" id="{2CA10659-4E6C-792C-A577-39D4797D802E}"/>
                </a:ext>
              </a:extLst>
            </p:cNvPr>
            <p:cNvCxnSpPr/>
            <p:nvPr/>
          </p:nvCxnSpPr>
          <p:spPr>
            <a:xfrm flipV="1">
              <a:off x="10583468" y="1865361"/>
              <a:ext cx="0" cy="504000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">
            <a:extLst>
              <a:ext uri="{FF2B5EF4-FFF2-40B4-BE49-F238E27FC236}">
                <a16:creationId xmlns:a16="http://schemas.microsoft.com/office/drawing/2014/main" id="{4E0E0235-780C-B255-9816-060212398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2184" y="13754"/>
            <a:ext cx="18000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12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SITUAÇÃO PROPOSTA</a:t>
            </a:r>
          </a:p>
          <a:p>
            <a:pPr lvl="0"/>
            <a:r>
              <a:rPr lang="pt-PT" altLang="pt-PT" sz="12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164 MEMBROS </a:t>
            </a:r>
          </a:p>
          <a:p>
            <a:pPr lvl="0"/>
            <a:r>
              <a:rPr lang="pt-PT" altLang="pt-PT" sz="1200" dirty="0">
                <a:latin typeface="Century Gothic" panose="020B0502020202020204" pitchFamily="34" charset="0"/>
                <a:cs typeface="Arial" panose="020B0604020202020204" pitchFamily="34" charset="0"/>
              </a:rPr>
              <a:t>20 </a:t>
            </a:r>
            <a:r>
              <a:rPr lang="pt-PT" altLang="pt-PT" sz="1200" dirty="0" err="1">
                <a:latin typeface="Century Gothic" panose="020B0502020202020204" pitchFamily="34" charset="0"/>
                <a:cs typeface="Arial" panose="020B0604020202020204" pitchFamily="34" charset="0"/>
              </a:rPr>
              <a:t>AP’s</a:t>
            </a:r>
            <a:r>
              <a:rPr lang="pt-PT" altLang="pt-PT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</p:txBody>
      </p: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0BAE2DB5-D0AD-706B-8ACA-5218ED89B6FC}"/>
              </a:ext>
            </a:extLst>
          </p:cNvPr>
          <p:cNvGrpSpPr/>
          <p:nvPr/>
        </p:nvGrpSpPr>
        <p:grpSpPr>
          <a:xfrm>
            <a:off x="2060520" y="1381024"/>
            <a:ext cx="812087" cy="265695"/>
            <a:chOff x="1587577" y="319565"/>
            <a:chExt cx="525745" cy="180000"/>
          </a:xfrm>
        </p:grpSpPr>
        <p:sp>
          <p:nvSpPr>
            <p:cNvPr id="66" name="Retângulo: Cantos Arredondados 65">
              <a:extLst>
                <a:ext uri="{FF2B5EF4-FFF2-40B4-BE49-F238E27FC236}">
                  <a16:creationId xmlns:a16="http://schemas.microsoft.com/office/drawing/2014/main" id="{71B10527-F854-B4DA-6E50-D9F73E1A75F3}"/>
                </a:ext>
              </a:extLst>
            </p:cNvPr>
            <p:cNvSpPr/>
            <p:nvPr/>
          </p:nvSpPr>
          <p:spPr>
            <a:xfrm>
              <a:off x="1680878" y="319565"/>
              <a:ext cx="338081" cy="18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7" name="Rectangle 1">
              <a:extLst>
                <a:ext uri="{FF2B5EF4-FFF2-40B4-BE49-F238E27FC236}">
                  <a16:creationId xmlns:a16="http://schemas.microsoft.com/office/drawing/2014/main" id="{5EA970C0-13DC-9311-66C1-F8292BC8F0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77" y="339131"/>
              <a:ext cx="525745" cy="145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8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 CG ENAP</a:t>
              </a:r>
            </a:p>
          </p:txBody>
        </p:sp>
      </p:grpSp>
      <p:cxnSp>
        <p:nvCxnSpPr>
          <p:cNvPr id="185" name="Conexão reta 184">
            <a:extLst>
              <a:ext uri="{FF2B5EF4-FFF2-40B4-BE49-F238E27FC236}">
                <a16:creationId xmlns:a16="http://schemas.microsoft.com/office/drawing/2014/main" id="{27D5F4E3-E861-C971-2FA0-1C5576E54098}"/>
              </a:ext>
            </a:extLst>
          </p:cNvPr>
          <p:cNvCxnSpPr>
            <a:cxnSpLocks/>
          </p:cNvCxnSpPr>
          <p:nvPr/>
        </p:nvCxnSpPr>
        <p:spPr>
          <a:xfrm flipH="1">
            <a:off x="2983902" y="2734610"/>
            <a:ext cx="0" cy="13616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6" name="Rectangle 1">
            <a:extLst>
              <a:ext uri="{FF2B5EF4-FFF2-40B4-BE49-F238E27FC236}">
                <a16:creationId xmlns:a16="http://schemas.microsoft.com/office/drawing/2014/main" id="{EF80905A-EF03-8E31-82E6-57193FF57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510" y="4517486"/>
            <a:ext cx="19765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pt-PT" altLang="pt-PT" sz="2000" dirty="0">
                <a:solidFill>
                  <a:srgbClr val="92D05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ARQUITECTOS</a:t>
            </a:r>
            <a:r>
              <a:rPr lang="pt-PT" altLang="pt-PT" sz="14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</p:txBody>
      </p:sp>
      <p:grpSp>
        <p:nvGrpSpPr>
          <p:cNvPr id="218" name="Agrupar 217">
            <a:extLst>
              <a:ext uri="{FF2B5EF4-FFF2-40B4-BE49-F238E27FC236}">
                <a16:creationId xmlns:a16="http://schemas.microsoft.com/office/drawing/2014/main" id="{19B4B98E-C7BE-D3E8-9E9F-506229F2992A}"/>
              </a:ext>
            </a:extLst>
          </p:cNvPr>
          <p:cNvGrpSpPr/>
          <p:nvPr/>
        </p:nvGrpSpPr>
        <p:grpSpPr>
          <a:xfrm>
            <a:off x="2872546" y="1174284"/>
            <a:ext cx="1868484" cy="720000"/>
            <a:chOff x="671825" y="1188016"/>
            <a:chExt cx="1868484" cy="720000"/>
          </a:xfrm>
        </p:grpSpPr>
        <p:sp>
          <p:nvSpPr>
            <p:cNvPr id="219" name="Retângulo: Cantos Arredondados 218">
              <a:extLst>
                <a:ext uri="{FF2B5EF4-FFF2-40B4-BE49-F238E27FC236}">
                  <a16:creationId xmlns:a16="http://schemas.microsoft.com/office/drawing/2014/main" id="{65907F96-7A47-C58B-6417-669E885CC6CD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0" name="Retângulo: Cantos Arredondados 219">
              <a:extLst>
                <a:ext uri="{FF2B5EF4-FFF2-40B4-BE49-F238E27FC236}">
                  <a16:creationId xmlns:a16="http://schemas.microsoft.com/office/drawing/2014/main" id="{E20DB683-0753-8DE5-751D-1A34FE5AF521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21" name="Rectangle 1">
              <a:extLst>
                <a:ext uri="{FF2B5EF4-FFF2-40B4-BE49-F238E27FC236}">
                  <a16:creationId xmlns:a16="http://schemas.microsoft.com/office/drawing/2014/main" id="{9BB31D27-B58C-CD34-EC3E-B79A44F92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CONGRESSO [COA]</a:t>
              </a:r>
            </a:p>
            <a:p>
              <a:pPr lvl="0"/>
              <a:endPara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lvl="0"/>
              <a:endPara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2" name="Agrupar 221">
            <a:extLst>
              <a:ext uri="{FF2B5EF4-FFF2-40B4-BE49-F238E27FC236}">
                <a16:creationId xmlns:a16="http://schemas.microsoft.com/office/drawing/2014/main" id="{3D0CF5BA-EFA0-50B0-CF00-F805B7D29276}"/>
              </a:ext>
            </a:extLst>
          </p:cNvPr>
          <p:cNvGrpSpPr/>
          <p:nvPr/>
        </p:nvGrpSpPr>
        <p:grpSpPr>
          <a:xfrm>
            <a:off x="5099440" y="1172467"/>
            <a:ext cx="1868484" cy="720000"/>
            <a:chOff x="671825" y="1188016"/>
            <a:chExt cx="1868484" cy="720000"/>
          </a:xfrm>
        </p:grpSpPr>
        <p:sp>
          <p:nvSpPr>
            <p:cNvPr id="223" name="Retângulo: Cantos Arredondados 222">
              <a:extLst>
                <a:ext uri="{FF2B5EF4-FFF2-40B4-BE49-F238E27FC236}">
                  <a16:creationId xmlns:a16="http://schemas.microsoft.com/office/drawing/2014/main" id="{BD7724E3-95C5-525E-AE55-BF2EA21D9EA1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4" name="Retângulo: Cantos Arredondados 223">
              <a:extLst>
                <a:ext uri="{FF2B5EF4-FFF2-40B4-BE49-F238E27FC236}">
                  <a16:creationId xmlns:a16="http://schemas.microsoft.com/office/drawing/2014/main" id="{6240416C-8407-D96D-C231-F379F3083E77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25" name="Rectangle 1">
              <a:extLst>
                <a:ext uri="{FF2B5EF4-FFF2-40B4-BE49-F238E27FC236}">
                  <a16:creationId xmlns:a16="http://schemas.microsoft.com/office/drawing/2014/main" id="{AED14318-D6B5-8AF3-0842-97D98E9FD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CONSELHO DE DISCIPLINA NACIONAL [CDISC_N]</a:t>
              </a:r>
            </a:p>
            <a:p>
              <a:pPr lvl="0"/>
              <a:endParaRPr lang="pt-PT" altLang="pt-PT" sz="900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6" name="Agrupar 225">
            <a:extLst>
              <a:ext uri="{FF2B5EF4-FFF2-40B4-BE49-F238E27FC236}">
                <a16:creationId xmlns:a16="http://schemas.microsoft.com/office/drawing/2014/main" id="{D59B253A-3754-45B2-15F1-3FB8B9C664EA}"/>
              </a:ext>
            </a:extLst>
          </p:cNvPr>
          <p:cNvGrpSpPr/>
          <p:nvPr/>
        </p:nvGrpSpPr>
        <p:grpSpPr>
          <a:xfrm>
            <a:off x="6596064" y="1341327"/>
            <a:ext cx="727781" cy="230832"/>
            <a:chOff x="1587577" y="296694"/>
            <a:chExt cx="525745" cy="230832"/>
          </a:xfrm>
        </p:grpSpPr>
        <p:sp>
          <p:nvSpPr>
            <p:cNvPr id="227" name="Retângulo: Cantos Arredondados 226">
              <a:extLst>
                <a:ext uri="{FF2B5EF4-FFF2-40B4-BE49-F238E27FC236}">
                  <a16:creationId xmlns:a16="http://schemas.microsoft.com/office/drawing/2014/main" id="{9CA38149-4F56-88C7-8FED-C2A328D524C6}"/>
                </a:ext>
              </a:extLst>
            </p:cNvPr>
            <p:cNvSpPr/>
            <p:nvPr/>
          </p:nvSpPr>
          <p:spPr>
            <a:xfrm>
              <a:off x="1680878" y="319565"/>
              <a:ext cx="338081" cy="18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8" name="Rectangle 1">
              <a:extLst>
                <a:ext uri="{FF2B5EF4-FFF2-40B4-BE49-F238E27FC236}">
                  <a16:creationId xmlns:a16="http://schemas.microsoft.com/office/drawing/2014/main" id="{DD2D55FB-4C08-66AA-1FDF-37FB2B46C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77" y="296694"/>
              <a:ext cx="52574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1ENAP</a:t>
              </a:r>
            </a:p>
          </p:txBody>
        </p:sp>
      </p:grpSp>
      <p:grpSp>
        <p:nvGrpSpPr>
          <p:cNvPr id="232" name="Agrupar 231">
            <a:extLst>
              <a:ext uri="{FF2B5EF4-FFF2-40B4-BE49-F238E27FC236}">
                <a16:creationId xmlns:a16="http://schemas.microsoft.com/office/drawing/2014/main" id="{C10CF6A2-90AF-FF1A-2084-8BAC95C9F646}"/>
              </a:ext>
            </a:extLst>
          </p:cNvPr>
          <p:cNvGrpSpPr/>
          <p:nvPr/>
        </p:nvGrpSpPr>
        <p:grpSpPr>
          <a:xfrm>
            <a:off x="7439415" y="1174151"/>
            <a:ext cx="1868484" cy="720000"/>
            <a:chOff x="671825" y="1188016"/>
            <a:chExt cx="1868484" cy="720000"/>
          </a:xfrm>
        </p:grpSpPr>
        <p:sp>
          <p:nvSpPr>
            <p:cNvPr id="233" name="Retângulo: Cantos Arredondados 232">
              <a:extLst>
                <a:ext uri="{FF2B5EF4-FFF2-40B4-BE49-F238E27FC236}">
                  <a16:creationId xmlns:a16="http://schemas.microsoft.com/office/drawing/2014/main" id="{655B775C-1B9E-2633-BE15-3FAFB7C2AF02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4" name="Retângulo: Cantos Arredondados 233">
              <a:extLst>
                <a:ext uri="{FF2B5EF4-FFF2-40B4-BE49-F238E27FC236}">
                  <a16:creationId xmlns:a16="http://schemas.microsoft.com/office/drawing/2014/main" id="{C217A7E4-B8CC-C591-90E8-807C79C64E9F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35" name="Rectangle 1">
              <a:extLst>
                <a:ext uri="{FF2B5EF4-FFF2-40B4-BE49-F238E27FC236}">
                  <a16:creationId xmlns:a16="http://schemas.microsoft.com/office/drawing/2014/main" id="{45568FA4-D36A-49BE-DB62-D30ED803DC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356527"/>
              <a:ext cx="18000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CONSELHO FISCAL [CF]</a:t>
              </a:r>
            </a:p>
            <a:p>
              <a:pPr lvl="0"/>
              <a:endPara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6" name="Agrupar 235">
            <a:extLst>
              <a:ext uri="{FF2B5EF4-FFF2-40B4-BE49-F238E27FC236}">
                <a16:creationId xmlns:a16="http://schemas.microsoft.com/office/drawing/2014/main" id="{F0D0F49F-B0EA-CE21-4E9F-249FB5E377AE}"/>
              </a:ext>
            </a:extLst>
          </p:cNvPr>
          <p:cNvGrpSpPr/>
          <p:nvPr/>
        </p:nvGrpSpPr>
        <p:grpSpPr>
          <a:xfrm>
            <a:off x="9562011" y="1172099"/>
            <a:ext cx="1868484" cy="720000"/>
            <a:chOff x="671825" y="1188016"/>
            <a:chExt cx="1868484" cy="720000"/>
          </a:xfrm>
        </p:grpSpPr>
        <p:sp>
          <p:nvSpPr>
            <p:cNvPr id="237" name="Retângulo: Cantos Arredondados 236">
              <a:extLst>
                <a:ext uri="{FF2B5EF4-FFF2-40B4-BE49-F238E27FC236}">
                  <a16:creationId xmlns:a16="http://schemas.microsoft.com/office/drawing/2014/main" id="{3C514736-9A08-2163-0A60-149532FA6B62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8" name="Retângulo: Cantos Arredondados 237">
              <a:extLst>
                <a:ext uri="{FF2B5EF4-FFF2-40B4-BE49-F238E27FC236}">
                  <a16:creationId xmlns:a16="http://schemas.microsoft.com/office/drawing/2014/main" id="{18F6163C-6A25-3BC5-A80C-B09ED66BAD1E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39" name="Rectangle 1">
              <a:extLst>
                <a:ext uri="{FF2B5EF4-FFF2-40B4-BE49-F238E27FC236}">
                  <a16:creationId xmlns:a16="http://schemas.microsoft.com/office/drawing/2014/main" id="{19B939E0-3F89-FBB5-C7ED-B5F31B009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356527"/>
              <a:ext cx="18000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CONSELHO DE SUPERVISÃO [CS]</a:t>
              </a:r>
            </a:p>
          </p:txBody>
        </p:sp>
      </p:grpSp>
      <p:grpSp>
        <p:nvGrpSpPr>
          <p:cNvPr id="240" name="Agrupar 239">
            <a:extLst>
              <a:ext uri="{FF2B5EF4-FFF2-40B4-BE49-F238E27FC236}">
                <a16:creationId xmlns:a16="http://schemas.microsoft.com/office/drawing/2014/main" id="{2D0EE4B4-DC99-9539-0E52-A2D32B3E4C8F}"/>
              </a:ext>
            </a:extLst>
          </p:cNvPr>
          <p:cNvGrpSpPr/>
          <p:nvPr/>
        </p:nvGrpSpPr>
        <p:grpSpPr>
          <a:xfrm>
            <a:off x="11061528" y="1338447"/>
            <a:ext cx="727781" cy="230832"/>
            <a:chOff x="1587577" y="296694"/>
            <a:chExt cx="525745" cy="230832"/>
          </a:xfrm>
        </p:grpSpPr>
        <p:sp>
          <p:nvSpPr>
            <p:cNvPr id="241" name="Retângulo: Cantos Arredondados 240">
              <a:extLst>
                <a:ext uri="{FF2B5EF4-FFF2-40B4-BE49-F238E27FC236}">
                  <a16:creationId xmlns:a16="http://schemas.microsoft.com/office/drawing/2014/main" id="{B4FAD196-F8B8-1EE4-CF04-738935837CC2}"/>
                </a:ext>
              </a:extLst>
            </p:cNvPr>
            <p:cNvSpPr/>
            <p:nvPr/>
          </p:nvSpPr>
          <p:spPr>
            <a:xfrm>
              <a:off x="1680878" y="319565"/>
              <a:ext cx="338081" cy="18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2" name="Rectangle 1">
              <a:extLst>
                <a:ext uri="{FF2B5EF4-FFF2-40B4-BE49-F238E27FC236}">
                  <a16:creationId xmlns:a16="http://schemas.microsoft.com/office/drawing/2014/main" id="{0EE75F9F-88A6-377A-1236-AC1F6D4DD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77" y="296694"/>
              <a:ext cx="52574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1ENAP</a:t>
              </a:r>
            </a:p>
          </p:txBody>
        </p:sp>
      </p:grpSp>
      <p:grpSp>
        <p:nvGrpSpPr>
          <p:cNvPr id="246" name="Agrupar 245">
            <a:extLst>
              <a:ext uri="{FF2B5EF4-FFF2-40B4-BE49-F238E27FC236}">
                <a16:creationId xmlns:a16="http://schemas.microsoft.com/office/drawing/2014/main" id="{412768C3-191A-613D-2585-AE078223BD4E}"/>
              </a:ext>
            </a:extLst>
          </p:cNvPr>
          <p:cNvGrpSpPr/>
          <p:nvPr/>
        </p:nvGrpSpPr>
        <p:grpSpPr>
          <a:xfrm>
            <a:off x="2003397" y="2069783"/>
            <a:ext cx="1868484" cy="720000"/>
            <a:chOff x="671825" y="1188016"/>
            <a:chExt cx="1868484" cy="720000"/>
          </a:xfrm>
        </p:grpSpPr>
        <p:sp>
          <p:nvSpPr>
            <p:cNvPr id="247" name="Retângulo: Cantos Arredondados 246">
              <a:extLst>
                <a:ext uri="{FF2B5EF4-FFF2-40B4-BE49-F238E27FC236}">
                  <a16:creationId xmlns:a16="http://schemas.microsoft.com/office/drawing/2014/main" id="{D6387479-5B4B-2835-BBCC-551F7A7BA01D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8" name="Retângulo: Cantos Arredondados 247">
              <a:extLst>
                <a:ext uri="{FF2B5EF4-FFF2-40B4-BE49-F238E27FC236}">
                  <a16:creationId xmlns:a16="http://schemas.microsoft.com/office/drawing/2014/main" id="{61678969-D5EE-AC3B-2FE7-1FDDFF5FE4F1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49" name="Rectangle 1">
              <a:extLst>
                <a:ext uri="{FF2B5EF4-FFF2-40B4-BE49-F238E27FC236}">
                  <a16:creationId xmlns:a16="http://schemas.microsoft.com/office/drawing/2014/main" id="{FCCA4908-8024-DAB8-2C79-3910BC03E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ASSEMBLEIA DE DELEGADOS [</a:t>
              </a:r>
              <a:r>
                <a:rPr lang="pt-PT" altLang="pt-PT" sz="900" dirty="0" err="1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AdD</a:t>
              </a:r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]</a:t>
              </a:r>
            </a:p>
            <a:p>
              <a:pPr lvl="0"/>
              <a:endParaRPr lang="pt-PT" altLang="pt-PT" sz="900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0" name="Agrupar 249">
            <a:extLst>
              <a:ext uri="{FF2B5EF4-FFF2-40B4-BE49-F238E27FC236}">
                <a16:creationId xmlns:a16="http://schemas.microsoft.com/office/drawing/2014/main" id="{8696B2A7-4534-4796-B0A3-07D66FDB1912}"/>
              </a:ext>
            </a:extLst>
          </p:cNvPr>
          <p:cNvGrpSpPr/>
          <p:nvPr/>
        </p:nvGrpSpPr>
        <p:grpSpPr>
          <a:xfrm>
            <a:off x="5100283" y="2071192"/>
            <a:ext cx="1868484" cy="720000"/>
            <a:chOff x="671825" y="1188016"/>
            <a:chExt cx="1868484" cy="720000"/>
          </a:xfrm>
        </p:grpSpPr>
        <p:sp>
          <p:nvSpPr>
            <p:cNvPr id="251" name="Retângulo: Cantos Arredondados 250">
              <a:extLst>
                <a:ext uri="{FF2B5EF4-FFF2-40B4-BE49-F238E27FC236}">
                  <a16:creationId xmlns:a16="http://schemas.microsoft.com/office/drawing/2014/main" id="{DF4DDD51-0B8B-561F-142F-0A9C44312D50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2" name="Retângulo: Cantos Arredondados 251">
              <a:extLst>
                <a:ext uri="{FF2B5EF4-FFF2-40B4-BE49-F238E27FC236}">
                  <a16:creationId xmlns:a16="http://schemas.microsoft.com/office/drawing/2014/main" id="{404D0E61-1C78-4DE2-605F-870A3262D0E6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53" name="Rectangle 1">
              <a:extLst>
                <a:ext uri="{FF2B5EF4-FFF2-40B4-BE49-F238E27FC236}">
                  <a16:creationId xmlns:a16="http://schemas.microsoft.com/office/drawing/2014/main" id="{574C69D5-FEF9-F3FD-4DD5-1CC505FDF5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CONSELHO DIRETIVO NACIONAL [CDN]</a:t>
              </a:r>
            </a:p>
            <a:p>
              <a:pPr lvl="0"/>
              <a:endParaRPr lang="pt-PT" altLang="pt-PT" sz="900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4" name="Agrupar 253">
            <a:extLst>
              <a:ext uri="{FF2B5EF4-FFF2-40B4-BE49-F238E27FC236}">
                <a16:creationId xmlns:a16="http://schemas.microsoft.com/office/drawing/2014/main" id="{E1C5CC16-A599-2D51-E085-0E832861F588}"/>
              </a:ext>
            </a:extLst>
          </p:cNvPr>
          <p:cNvGrpSpPr/>
          <p:nvPr/>
        </p:nvGrpSpPr>
        <p:grpSpPr>
          <a:xfrm>
            <a:off x="8179887" y="2069501"/>
            <a:ext cx="1999281" cy="720000"/>
            <a:chOff x="656647" y="1188016"/>
            <a:chExt cx="1999281" cy="720000"/>
          </a:xfrm>
        </p:grpSpPr>
        <p:sp>
          <p:nvSpPr>
            <p:cNvPr id="255" name="Retângulo: Cantos Arredondados 254">
              <a:extLst>
                <a:ext uri="{FF2B5EF4-FFF2-40B4-BE49-F238E27FC236}">
                  <a16:creationId xmlns:a16="http://schemas.microsoft.com/office/drawing/2014/main" id="{79B81DD3-5406-44AA-3464-264EF22190C6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6" name="Retângulo: Cantos Arredondados 255">
              <a:extLst>
                <a:ext uri="{FF2B5EF4-FFF2-40B4-BE49-F238E27FC236}">
                  <a16:creationId xmlns:a16="http://schemas.microsoft.com/office/drawing/2014/main" id="{B3D87BDB-320B-8C0A-B5C3-5D4C243519B8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57" name="Rectangle 1">
              <a:extLst>
                <a:ext uri="{FF2B5EF4-FFF2-40B4-BE49-F238E27FC236}">
                  <a16:creationId xmlns:a16="http://schemas.microsoft.com/office/drawing/2014/main" id="{59A96D03-BD4C-7067-85F0-E987FBF09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647" y="1287278"/>
              <a:ext cx="1999281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PROVEDOR DOS DESTINATÁRIOS DOS SERVIÇOS [PDS]</a:t>
              </a:r>
            </a:p>
            <a:p>
              <a:pPr lvl="0"/>
              <a:endParaRPr lang="pt-PT" altLang="pt-PT" sz="900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8" name="Agrupar 257">
            <a:extLst>
              <a:ext uri="{FF2B5EF4-FFF2-40B4-BE49-F238E27FC236}">
                <a16:creationId xmlns:a16="http://schemas.microsoft.com/office/drawing/2014/main" id="{AA23184C-959E-96C3-EA43-473026EC7664}"/>
              </a:ext>
            </a:extLst>
          </p:cNvPr>
          <p:cNvGrpSpPr/>
          <p:nvPr/>
        </p:nvGrpSpPr>
        <p:grpSpPr>
          <a:xfrm>
            <a:off x="6595167" y="2230048"/>
            <a:ext cx="727781" cy="230832"/>
            <a:chOff x="1587577" y="296694"/>
            <a:chExt cx="525745" cy="230832"/>
          </a:xfrm>
        </p:grpSpPr>
        <p:sp>
          <p:nvSpPr>
            <p:cNvPr id="259" name="Retângulo: Cantos Arredondados 258">
              <a:extLst>
                <a:ext uri="{FF2B5EF4-FFF2-40B4-BE49-F238E27FC236}">
                  <a16:creationId xmlns:a16="http://schemas.microsoft.com/office/drawing/2014/main" id="{EAA02F79-ED88-BBF3-9C52-0D6D4AB31DC4}"/>
                </a:ext>
              </a:extLst>
            </p:cNvPr>
            <p:cNvSpPr/>
            <p:nvPr/>
          </p:nvSpPr>
          <p:spPr>
            <a:xfrm>
              <a:off x="1680878" y="319565"/>
              <a:ext cx="338081" cy="18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0" name="Rectangle 1">
              <a:extLst>
                <a:ext uri="{FF2B5EF4-FFF2-40B4-BE49-F238E27FC236}">
                  <a16:creationId xmlns:a16="http://schemas.microsoft.com/office/drawing/2014/main" id="{1790A1A8-34AE-A3C5-1C2A-01C36D4C31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77" y="296694"/>
              <a:ext cx="52574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1ENAP</a:t>
              </a:r>
            </a:p>
          </p:txBody>
        </p:sp>
      </p:grpSp>
      <p:grpSp>
        <p:nvGrpSpPr>
          <p:cNvPr id="321" name="Agrupar 320">
            <a:extLst>
              <a:ext uri="{FF2B5EF4-FFF2-40B4-BE49-F238E27FC236}">
                <a16:creationId xmlns:a16="http://schemas.microsoft.com/office/drawing/2014/main" id="{79588FD4-FD6C-37E6-9DA3-D70A8DAFF942}"/>
              </a:ext>
            </a:extLst>
          </p:cNvPr>
          <p:cNvGrpSpPr/>
          <p:nvPr/>
        </p:nvGrpSpPr>
        <p:grpSpPr>
          <a:xfrm>
            <a:off x="1607250" y="4974383"/>
            <a:ext cx="401222" cy="494470"/>
            <a:chOff x="1331740" y="2939179"/>
            <a:chExt cx="401222" cy="494470"/>
          </a:xfrm>
        </p:grpSpPr>
        <p:grpSp>
          <p:nvGrpSpPr>
            <p:cNvPr id="322" name="Agrupar 321">
              <a:extLst>
                <a:ext uri="{FF2B5EF4-FFF2-40B4-BE49-F238E27FC236}">
                  <a16:creationId xmlns:a16="http://schemas.microsoft.com/office/drawing/2014/main" id="{FD2B7B07-0F87-E106-B07B-F54E09D54474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324" name="Retângulo: Cantos Arredondados 323">
                <a:extLst>
                  <a:ext uri="{FF2B5EF4-FFF2-40B4-BE49-F238E27FC236}">
                    <a16:creationId xmlns:a16="http://schemas.microsoft.com/office/drawing/2014/main" id="{4DE466E6-A22A-96E9-9B02-D5664E01CFA2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25" name="Elipse 78">
                <a:extLst>
                  <a:ext uri="{FF2B5EF4-FFF2-40B4-BE49-F238E27FC236}">
                    <a16:creationId xmlns:a16="http://schemas.microsoft.com/office/drawing/2014/main" id="{E2DAB921-FE1D-800A-B9CB-6DFD73273FF2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26" name="Rectangle 1">
                <a:extLst>
                  <a:ext uri="{FF2B5EF4-FFF2-40B4-BE49-F238E27FC236}">
                    <a16:creationId xmlns:a16="http://schemas.microsoft.com/office/drawing/2014/main" id="{11199747-C522-D1B6-4C2B-B3F9DAD864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</p:grpSp>
        <p:sp>
          <p:nvSpPr>
            <p:cNvPr id="323" name="Rectangle 1">
              <a:extLst>
                <a:ext uri="{FF2B5EF4-FFF2-40B4-BE49-F238E27FC236}">
                  <a16:creationId xmlns:a16="http://schemas.microsoft.com/office/drawing/2014/main" id="{71FEB16A-7685-5A41-F814-76100BDE3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NRT</a:t>
              </a:r>
            </a:p>
          </p:txBody>
        </p:sp>
      </p:grpSp>
      <p:sp>
        <p:nvSpPr>
          <p:cNvPr id="327" name="Colchete Duplo 10">
            <a:extLst>
              <a:ext uri="{FF2B5EF4-FFF2-40B4-BE49-F238E27FC236}">
                <a16:creationId xmlns:a16="http://schemas.microsoft.com/office/drawing/2014/main" id="{48EACFBC-FB8E-D7CA-A015-112D11832CFA}"/>
              </a:ext>
            </a:extLst>
          </p:cNvPr>
          <p:cNvSpPr/>
          <p:nvPr/>
        </p:nvSpPr>
        <p:spPr>
          <a:xfrm rot="5400000">
            <a:off x="2707502" y="3777404"/>
            <a:ext cx="626401" cy="2915652"/>
          </a:xfrm>
          <a:prstGeom prst="bracketPair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328" name="Conexão reta 327">
            <a:extLst>
              <a:ext uri="{FF2B5EF4-FFF2-40B4-BE49-F238E27FC236}">
                <a16:creationId xmlns:a16="http://schemas.microsoft.com/office/drawing/2014/main" id="{12DC3FE9-BEB8-FC16-3FB9-6CEF03208DD6}"/>
              </a:ext>
            </a:extLst>
          </p:cNvPr>
          <p:cNvCxnSpPr>
            <a:cxnSpLocks/>
          </p:cNvCxnSpPr>
          <p:nvPr/>
        </p:nvCxnSpPr>
        <p:spPr>
          <a:xfrm flipH="1">
            <a:off x="2982677" y="4785858"/>
            <a:ext cx="0" cy="136168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9" name="Agrupar 328">
            <a:extLst>
              <a:ext uri="{FF2B5EF4-FFF2-40B4-BE49-F238E27FC236}">
                <a16:creationId xmlns:a16="http://schemas.microsoft.com/office/drawing/2014/main" id="{C12E54F1-CA90-C8E6-7C1E-CE9D518D817E}"/>
              </a:ext>
            </a:extLst>
          </p:cNvPr>
          <p:cNvGrpSpPr/>
          <p:nvPr/>
        </p:nvGrpSpPr>
        <p:grpSpPr>
          <a:xfrm>
            <a:off x="2002172" y="4121031"/>
            <a:ext cx="1868484" cy="720000"/>
            <a:chOff x="671825" y="1188016"/>
            <a:chExt cx="1868484" cy="720000"/>
          </a:xfrm>
        </p:grpSpPr>
        <p:sp>
          <p:nvSpPr>
            <p:cNvPr id="330" name="Retângulo: Cantos Arredondados 329">
              <a:extLst>
                <a:ext uri="{FF2B5EF4-FFF2-40B4-BE49-F238E27FC236}">
                  <a16:creationId xmlns:a16="http://schemas.microsoft.com/office/drawing/2014/main" id="{AC8E97EA-BE8C-C76A-6370-77FF5BE8DA64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31" name="Retângulo: Cantos Arredondados 330">
              <a:extLst>
                <a:ext uri="{FF2B5EF4-FFF2-40B4-BE49-F238E27FC236}">
                  <a16:creationId xmlns:a16="http://schemas.microsoft.com/office/drawing/2014/main" id="{E511E00C-5095-7FCF-F213-46D7DDE1DC74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332" name="Rectangle 1">
              <a:extLst>
                <a:ext uri="{FF2B5EF4-FFF2-40B4-BE49-F238E27FC236}">
                  <a16:creationId xmlns:a16="http://schemas.microsoft.com/office/drawing/2014/main" id="{E0E75FA4-CBDB-24BD-6570-EEB1CE11E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CONSELHOS DIRETIVOS REGIONAIS [CDR]</a:t>
              </a:r>
            </a:p>
            <a:p>
              <a:pPr lvl="0"/>
              <a:endParaRPr lang="pt-PT" altLang="pt-PT" sz="900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3" name="Agrupar 332">
            <a:extLst>
              <a:ext uri="{FF2B5EF4-FFF2-40B4-BE49-F238E27FC236}">
                <a16:creationId xmlns:a16="http://schemas.microsoft.com/office/drawing/2014/main" id="{F6A23674-EC47-194E-9BA6-1D45897ABCAD}"/>
              </a:ext>
            </a:extLst>
          </p:cNvPr>
          <p:cNvGrpSpPr/>
          <p:nvPr/>
        </p:nvGrpSpPr>
        <p:grpSpPr>
          <a:xfrm>
            <a:off x="1996275" y="4973487"/>
            <a:ext cx="401222" cy="494470"/>
            <a:chOff x="1331740" y="2939179"/>
            <a:chExt cx="401222" cy="494470"/>
          </a:xfrm>
        </p:grpSpPr>
        <p:grpSp>
          <p:nvGrpSpPr>
            <p:cNvPr id="334" name="Agrupar 333">
              <a:extLst>
                <a:ext uri="{FF2B5EF4-FFF2-40B4-BE49-F238E27FC236}">
                  <a16:creationId xmlns:a16="http://schemas.microsoft.com/office/drawing/2014/main" id="{A2008F4F-BED8-CF59-5E8A-3BA691CACBC1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336" name="Retângulo: Cantos Arredondados 335">
                <a:extLst>
                  <a:ext uri="{FF2B5EF4-FFF2-40B4-BE49-F238E27FC236}">
                    <a16:creationId xmlns:a16="http://schemas.microsoft.com/office/drawing/2014/main" id="{BB4838BE-9BEE-0C30-B2D3-5228E179996F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37" name="Elipse 78">
                <a:extLst>
                  <a:ext uri="{FF2B5EF4-FFF2-40B4-BE49-F238E27FC236}">
                    <a16:creationId xmlns:a16="http://schemas.microsoft.com/office/drawing/2014/main" id="{5C2EA4B0-ED71-EBB4-A382-C20537700B77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38" name="Rectangle 1">
                <a:extLst>
                  <a:ext uri="{FF2B5EF4-FFF2-40B4-BE49-F238E27FC236}">
                    <a16:creationId xmlns:a16="http://schemas.microsoft.com/office/drawing/2014/main" id="{C1C79A38-A08E-4686-6015-66A01833A9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sp>
          <p:nvSpPr>
            <p:cNvPr id="335" name="Rectangle 1">
              <a:extLst>
                <a:ext uri="{FF2B5EF4-FFF2-40B4-BE49-F238E27FC236}">
                  <a16:creationId xmlns:a16="http://schemas.microsoft.com/office/drawing/2014/main" id="{B5ACEA44-80FC-122B-648D-376709D8B6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CTR</a:t>
              </a:r>
            </a:p>
          </p:txBody>
        </p:sp>
      </p:grpSp>
      <p:grpSp>
        <p:nvGrpSpPr>
          <p:cNvPr id="339" name="Agrupar 338">
            <a:extLst>
              <a:ext uri="{FF2B5EF4-FFF2-40B4-BE49-F238E27FC236}">
                <a16:creationId xmlns:a16="http://schemas.microsoft.com/office/drawing/2014/main" id="{963FB5F5-AE42-CFC1-B9C8-924EBDE554DF}"/>
              </a:ext>
            </a:extLst>
          </p:cNvPr>
          <p:cNvGrpSpPr/>
          <p:nvPr/>
        </p:nvGrpSpPr>
        <p:grpSpPr>
          <a:xfrm>
            <a:off x="2387431" y="4971412"/>
            <a:ext cx="401222" cy="494470"/>
            <a:chOff x="1331740" y="2939179"/>
            <a:chExt cx="401222" cy="494470"/>
          </a:xfrm>
        </p:grpSpPr>
        <p:grpSp>
          <p:nvGrpSpPr>
            <p:cNvPr id="340" name="Agrupar 339">
              <a:extLst>
                <a:ext uri="{FF2B5EF4-FFF2-40B4-BE49-F238E27FC236}">
                  <a16:creationId xmlns:a16="http://schemas.microsoft.com/office/drawing/2014/main" id="{34039BED-AD20-B259-1956-98DD9F66A4AE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342" name="Retângulo: Cantos Arredondados 341">
                <a:extLst>
                  <a:ext uri="{FF2B5EF4-FFF2-40B4-BE49-F238E27FC236}">
                    <a16:creationId xmlns:a16="http://schemas.microsoft.com/office/drawing/2014/main" id="{FB512291-79DE-7C15-6867-00383DF4BB62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43" name="Elipse 78">
                <a:extLst>
                  <a:ext uri="{FF2B5EF4-FFF2-40B4-BE49-F238E27FC236}">
                    <a16:creationId xmlns:a16="http://schemas.microsoft.com/office/drawing/2014/main" id="{6B71015D-8DDB-0590-14C4-EA08C0A8D20D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44" name="Rectangle 1">
                <a:extLst>
                  <a:ext uri="{FF2B5EF4-FFF2-40B4-BE49-F238E27FC236}">
                    <a16:creationId xmlns:a16="http://schemas.microsoft.com/office/drawing/2014/main" id="{E13AAD95-2410-F3EE-CC3A-14F5916385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</p:grpSp>
        <p:sp>
          <p:nvSpPr>
            <p:cNvPr id="341" name="Rectangle 1">
              <a:extLst>
                <a:ext uri="{FF2B5EF4-FFF2-40B4-BE49-F238E27FC236}">
                  <a16:creationId xmlns:a16="http://schemas.microsoft.com/office/drawing/2014/main" id="{552E2DFA-C7E5-9C6C-7B22-6BCCCFC1B4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LVT</a:t>
              </a:r>
            </a:p>
          </p:txBody>
        </p:sp>
      </p:grpSp>
      <p:grpSp>
        <p:nvGrpSpPr>
          <p:cNvPr id="345" name="Agrupar 344">
            <a:extLst>
              <a:ext uri="{FF2B5EF4-FFF2-40B4-BE49-F238E27FC236}">
                <a16:creationId xmlns:a16="http://schemas.microsoft.com/office/drawing/2014/main" id="{36B6CE6A-4732-218D-6DED-50C50D3D512E}"/>
              </a:ext>
            </a:extLst>
          </p:cNvPr>
          <p:cNvGrpSpPr/>
          <p:nvPr/>
        </p:nvGrpSpPr>
        <p:grpSpPr>
          <a:xfrm>
            <a:off x="2782332" y="4971412"/>
            <a:ext cx="401222" cy="494470"/>
            <a:chOff x="1331740" y="2939179"/>
            <a:chExt cx="401222" cy="494470"/>
          </a:xfrm>
        </p:grpSpPr>
        <p:grpSp>
          <p:nvGrpSpPr>
            <p:cNvPr id="346" name="Agrupar 345">
              <a:extLst>
                <a:ext uri="{FF2B5EF4-FFF2-40B4-BE49-F238E27FC236}">
                  <a16:creationId xmlns:a16="http://schemas.microsoft.com/office/drawing/2014/main" id="{FA151541-B927-04A5-4CF2-038A68922C6C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348" name="Retângulo: Cantos Arredondados 347">
                <a:extLst>
                  <a:ext uri="{FF2B5EF4-FFF2-40B4-BE49-F238E27FC236}">
                    <a16:creationId xmlns:a16="http://schemas.microsoft.com/office/drawing/2014/main" id="{7471B685-E807-A496-3B44-87ABFC7F7F7C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49" name="Elipse 78">
                <a:extLst>
                  <a:ext uri="{FF2B5EF4-FFF2-40B4-BE49-F238E27FC236}">
                    <a16:creationId xmlns:a16="http://schemas.microsoft.com/office/drawing/2014/main" id="{42215FE9-2D07-D7FB-82C1-079773B302EA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50" name="Rectangle 1">
                <a:extLst>
                  <a:ext uri="{FF2B5EF4-FFF2-40B4-BE49-F238E27FC236}">
                    <a16:creationId xmlns:a16="http://schemas.microsoft.com/office/drawing/2014/main" id="{E2A367B7-B3B3-6847-D98C-08426AEEE0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sp>
          <p:nvSpPr>
            <p:cNvPr id="347" name="Rectangle 1">
              <a:extLst>
                <a:ext uri="{FF2B5EF4-FFF2-40B4-BE49-F238E27FC236}">
                  <a16:creationId xmlns:a16="http://schemas.microsoft.com/office/drawing/2014/main" id="{7D578143-3229-B0D0-2F56-FA2D9B972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ALT</a:t>
              </a:r>
            </a:p>
          </p:txBody>
        </p:sp>
      </p:grpSp>
      <p:grpSp>
        <p:nvGrpSpPr>
          <p:cNvPr id="351" name="Agrupar 350">
            <a:extLst>
              <a:ext uri="{FF2B5EF4-FFF2-40B4-BE49-F238E27FC236}">
                <a16:creationId xmlns:a16="http://schemas.microsoft.com/office/drawing/2014/main" id="{66103279-D5CF-CD0D-68DF-B20016A4D67E}"/>
              </a:ext>
            </a:extLst>
          </p:cNvPr>
          <p:cNvGrpSpPr/>
          <p:nvPr/>
        </p:nvGrpSpPr>
        <p:grpSpPr>
          <a:xfrm>
            <a:off x="3175279" y="4973656"/>
            <a:ext cx="441570" cy="494470"/>
            <a:chOff x="2470487" y="3832776"/>
            <a:chExt cx="441570" cy="494470"/>
          </a:xfrm>
        </p:grpSpPr>
        <p:grpSp>
          <p:nvGrpSpPr>
            <p:cNvPr id="352" name="Agrupar 351">
              <a:extLst>
                <a:ext uri="{FF2B5EF4-FFF2-40B4-BE49-F238E27FC236}">
                  <a16:creationId xmlns:a16="http://schemas.microsoft.com/office/drawing/2014/main" id="{00295CB1-6558-A9DA-613C-34CDDA0D17CB}"/>
                </a:ext>
              </a:extLst>
            </p:cNvPr>
            <p:cNvGrpSpPr/>
            <p:nvPr/>
          </p:nvGrpSpPr>
          <p:grpSpPr>
            <a:xfrm>
              <a:off x="2540386" y="3846347"/>
              <a:ext cx="306000" cy="480899"/>
              <a:chOff x="1381346" y="2952750"/>
              <a:chExt cx="306000" cy="480899"/>
            </a:xfrm>
          </p:grpSpPr>
          <p:sp>
            <p:nvSpPr>
              <p:cNvPr id="354" name="Retângulo: Cantos Arredondados 353">
                <a:extLst>
                  <a:ext uri="{FF2B5EF4-FFF2-40B4-BE49-F238E27FC236}">
                    <a16:creationId xmlns:a16="http://schemas.microsoft.com/office/drawing/2014/main" id="{377A3302-B2E8-7AEE-09BE-417AE38BF473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55" name="Elipse 78">
                <a:extLst>
                  <a:ext uri="{FF2B5EF4-FFF2-40B4-BE49-F238E27FC236}">
                    <a16:creationId xmlns:a16="http://schemas.microsoft.com/office/drawing/2014/main" id="{1E5D7784-A9BF-A028-9ED8-2DF8FD4B1486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56" name="Rectangle 1">
                <a:extLst>
                  <a:ext uri="{FF2B5EF4-FFF2-40B4-BE49-F238E27FC236}">
                    <a16:creationId xmlns:a16="http://schemas.microsoft.com/office/drawing/2014/main" id="{114E208A-7088-AD4A-1979-46B039DE76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sp>
          <p:nvSpPr>
            <p:cNvPr id="353" name="Rectangle 1">
              <a:extLst>
                <a:ext uri="{FF2B5EF4-FFF2-40B4-BE49-F238E27FC236}">
                  <a16:creationId xmlns:a16="http://schemas.microsoft.com/office/drawing/2014/main" id="{4A6E3447-5F6B-5088-FA80-381A692C98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0487" y="3832776"/>
              <a:ext cx="441570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ALG</a:t>
              </a:r>
            </a:p>
          </p:txBody>
        </p:sp>
      </p:grpSp>
      <p:grpSp>
        <p:nvGrpSpPr>
          <p:cNvPr id="357" name="Agrupar 356">
            <a:extLst>
              <a:ext uri="{FF2B5EF4-FFF2-40B4-BE49-F238E27FC236}">
                <a16:creationId xmlns:a16="http://schemas.microsoft.com/office/drawing/2014/main" id="{4CD543AA-03EE-2E1B-AE57-98F6BA930D3A}"/>
              </a:ext>
            </a:extLst>
          </p:cNvPr>
          <p:cNvGrpSpPr/>
          <p:nvPr/>
        </p:nvGrpSpPr>
        <p:grpSpPr>
          <a:xfrm>
            <a:off x="3584197" y="4971412"/>
            <a:ext cx="457390" cy="494470"/>
            <a:chOff x="2715130" y="3918650"/>
            <a:chExt cx="457390" cy="494470"/>
          </a:xfrm>
        </p:grpSpPr>
        <p:grpSp>
          <p:nvGrpSpPr>
            <p:cNvPr id="358" name="Agrupar 357">
              <a:extLst>
                <a:ext uri="{FF2B5EF4-FFF2-40B4-BE49-F238E27FC236}">
                  <a16:creationId xmlns:a16="http://schemas.microsoft.com/office/drawing/2014/main" id="{FD23B121-F2EA-C2A4-B2C3-828170FF230C}"/>
                </a:ext>
              </a:extLst>
            </p:cNvPr>
            <p:cNvGrpSpPr/>
            <p:nvPr/>
          </p:nvGrpSpPr>
          <p:grpSpPr>
            <a:xfrm>
              <a:off x="2792827" y="3932221"/>
              <a:ext cx="306000" cy="480899"/>
              <a:chOff x="1381346" y="2952750"/>
              <a:chExt cx="306000" cy="480899"/>
            </a:xfrm>
          </p:grpSpPr>
          <p:sp>
            <p:nvSpPr>
              <p:cNvPr id="360" name="Retângulo: Cantos Arredondados 359">
                <a:extLst>
                  <a:ext uri="{FF2B5EF4-FFF2-40B4-BE49-F238E27FC236}">
                    <a16:creationId xmlns:a16="http://schemas.microsoft.com/office/drawing/2014/main" id="{E9E20630-DAE4-7F74-4301-B312B5404FED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61" name="Elipse 78">
                <a:extLst>
                  <a:ext uri="{FF2B5EF4-FFF2-40B4-BE49-F238E27FC236}">
                    <a16:creationId xmlns:a16="http://schemas.microsoft.com/office/drawing/2014/main" id="{6F41B1BE-DE98-E24A-686B-9FE872A07014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62" name="Rectangle 1">
                <a:extLst>
                  <a:ext uri="{FF2B5EF4-FFF2-40B4-BE49-F238E27FC236}">
                    <a16:creationId xmlns:a16="http://schemas.microsoft.com/office/drawing/2014/main" id="{C9D9A212-20AC-E9CB-F062-2E3DE353F4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sp>
          <p:nvSpPr>
            <p:cNvPr id="359" name="Rectangle 1">
              <a:extLst>
                <a:ext uri="{FF2B5EF4-FFF2-40B4-BE49-F238E27FC236}">
                  <a16:creationId xmlns:a16="http://schemas.microsoft.com/office/drawing/2014/main" id="{72B903E0-3459-715C-E399-5CB22D905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130" y="3918650"/>
              <a:ext cx="457390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MDR</a:t>
              </a:r>
            </a:p>
          </p:txBody>
        </p:sp>
      </p:grpSp>
      <p:grpSp>
        <p:nvGrpSpPr>
          <p:cNvPr id="363" name="Agrupar 362">
            <a:extLst>
              <a:ext uri="{FF2B5EF4-FFF2-40B4-BE49-F238E27FC236}">
                <a16:creationId xmlns:a16="http://schemas.microsoft.com/office/drawing/2014/main" id="{4F4EFCF9-2E8B-72FA-EAC1-FAE3AF5D9CDA}"/>
              </a:ext>
            </a:extLst>
          </p:cNvPr>
          <p:cNvGrpSpPr/>
          <p:nvPr/>
        </p:nvGrpSpPr>
        <p:grpSpPr>
          <a:xfrm>
            <a:off x="4005302" y="4971412"/>
            <a:ext cx="445702" cy="494470"/>
            <a:chOff x="3096129" y="3797065"/>
            <a:chExt cx="445702" cy="494470"/>
          </a:xfrm>
        </p:grpSpPr>
        <p:grpSp>
          <p:nvGrpSpPr>
            <p:cNvPr id="364" name="Agrupar 363">
              <a:extLst>
                <a:ext uri="{FF2B5EF4-FFF2-40B4-BE49-F238E27FC236}">
                  <a16:creationId xmlns:a16="http://schemas.microsoft.com/office/drawing/2014/main" id="{E7602706-BB94-5A00-A900-646D35338C17}"/>
                </a:ext>
              </a:extLst>
            </p:cNvPr>
            <p:cNvGrpSpPr/>
            <p:nvPr/>
          </p:nvGrpSpPr>
          <p:grpSpPr>
            <a:xfrm>
              <a:off x="3170160" y="3810636"/>
              <a:ext cx="306000" cy="480899"/>
              <a:chOff x="1381346" y="2952750"/>
              <a:chExt cx="306000" cy="480899"/>
            </a:xfrm>
          </p:grpSpPr>
          <p:sp>
            <p:nvSpPr>
              <p:cNvPr id="366" name="Retângulo: Cantos Arredondados 365">
                <a:extLst>
                  <a:ext uri="{FF2B5EF4-FFF2-40B4-BE49-F238E27FC236}">
                    <a16:creationId xmlns:a16="http://schemas.microsoft.com/office/drawing/2014/main" id="{1E95A675-8B2E-EAF8-0A06-762402AE5B0E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67" name="Elipse 78">
                <a:extLst>
                  <a:ext uri="{FF2B5EF4-FFF2-40B4-BE49-F238E27FC236}">
                    <a16:creationId xmlns:a16="http://schemas.microsoft.com/office/drawing/2014/main" id="{1D598E6C-EE22-6030-AA6E-3B1604A32295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68" name="Rectangle 1">
                <a:extLst>
                  <a:ext uri="{FF2B5EF4-FFF2-40B4-BE49-F238E27FC236}">
                    <a16:creationId xmlns:a16="http://schemas.microsoft.com/office/drawing/2014/main" id="{02CAD4B0-5BBB-ADCA-07F3-739FEED43D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sp>
          <p:nvSpPr>
            <p:cNvPr id="365" name="Rectangle 1">
              <a:extLst>
                <a:ext uri="{FF2B5EF4-FFF2-40B4-BE49-F238E27FC236}">
                  <a16:creationId xmlns:a16="http://schemas.microsoft.com/office/drawing/2014/main" id="{803BC6F4-8F8F-A61F-82A4-35699FC47B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6129" y="3797065"/>
              <a:ext cx="44570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AZO</a:t>
              </a:r>
            </a:p>
          </p:txBody>
        </p:sp>
      </p:grpSp>
      <p:grpSp>
        <p:nvGrpSpPr>
          <p:cNvPr id="372" name="Agrupar 371">
            <a:extLst>
              <a:ext uri="{FF2B5EF4-FFF2-40B4-BE49-F238E27FC236}">
                <a16:creationId xmlns:a16="http://schemas.microsoft.com/office/drawing/2014/main" id="{696AF857-73A7-4A00-6E58-DAAC50E830F9}"/>
              </a:ext>
            </a:extLst>
          </p:cNvPr>
          <p:cNvGrpSpPr/>
          <p:nvPr/>
        </p:nvGrpSpPr>
        <p:grpSpPr>
          <a:xfrm>
            <a:off x="673561" y="5722297"/>
            <a:ext cx="1868484" cy="720000"/>
            <a:chOff x="671825" y="1188016"/>
            <a:chExt cx="1868484" cy="720000"/>
          </a:xfrm>
        </p:grpSpPr>
        <p:sp>
          <p:nvSpPr>
            <p:cNvPr id="373" name="Retângulo: Cantos Arredondados 372">
              <a:extLst>
                <a:ext uri="{FF2B5EF4-FFF2-40B4-BE49-F238E27FC236}">
                  <a16:creationId xmlns:a16="http://schemas.microsoft.com/office/drawing/2014/main" id="{F4C8E533-F314-9D25-291D-33EBCCE2BC20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74" name="Retângulo: Cantos Arredondados 373">
              <a:extLst>
                <a:ext uri="{FF2B5EF4-FFF2-40B4-BE49-F238E27FC236}">
                  <a16:creationId xmlns:a16="http://schemas.microsoft.com/office/drawing/2014/main" id="{232A5147-AC64-EDD7-0091-001FE7F166E0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375" name="Rectangle 1">
              <a:extLst>
                <a:ext uri="{FF2B5EF4-FFF2-40B4-BE49-F238E27FC236}">
                  <a16:creationId xmlns:a16="http://schemas.microsoft.com/office/drawing/2014/main" id="{C419EC4E-71B5-93F0-5879-81F4AABE0F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ASSEMBLEIAS REGIONAIS [AR]</a:t>
              </a:r>
            </a:p>
            <a:p>
              <a:pPr lvl="0"/>
              <a:endPara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lvl="0"/>
              <a:endParaRPr lang="pt-PT" altLang="pt-PT" sz="900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6" name="Agrupar 375">
            <a:extLst>
              <a:ext uri="{FF2B5EF4-FFF2-40B4-BE49-F238E27FC236}">
                <a16:creationId xmlns:a16="http://schemas.microsoft.com/office/drawing/2014/main" id="{0F0F433F-1C7A-C001-6D80-3930EE5DB243}"/>
              </a:ext>
            </a:extLst>
          </p:cNvPr>
          <p:cNvGrpSpPr/>
          <p:nvPr/>
        </p:nvGrpSpPr>
        <p:grpSpPr>
          <a:xfrm>
            <a:off x="3548194" y="5722121"/>
            <a:ext cx="1868484" cy="720000"/>
            <a:chOff x="671825" y="1188016"/>
            <a:chExt cx="1868484" cy="720000"/>
          </a:xfrm>
        </p:grpSpPr>
        <p:sp>
          <p:nvSpPr>
            <p:cNvPr id="377" name="Retângulo: Cantos Arredondados 376">
              <a:extLst>
                <a:ext uri="{FF2B5EF4-FFF2-40B4-BE49-F238E27FC236}">
                  <a16:creationId xmlns:a16="http://schemas.microsoft.com/office/drawing/2014/main" id="{71441816-34B2-4C62-E633-F3DF75463133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78" name="Retângulo: Cantos Arredondados 377">
              <a:extLst>
                <a:ext uri="{FF2B5EF4-FFF2-40B4-BE49-F238E27FC236}">
                  <a16:creationId xmlns:a16="http://schemas.microsoft.com/office/drawing/2014/main" id="{51E207B5-E966-77A2-B903-91A19142D20A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379" name="Rectangle 1">
              <a:extLst>
                <a:ext uri="{FF2B5EF4-FFF2-40B4-BE49-F238E27FC236}">
                  <a16:creationId xmlns:a16="http://schemas.microsoft.com/office/drawing/2014/main" id="{9BD94074-4194-6855-02F3-252EA1114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356527"/>
              <a:ext cx="18000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CONSELHOS DE DISCIPLINA REGIONAIS [CDISC_R]</a:t>
              </a:r>
            </a:p>
          </p:txBody>
        </p:sp>
      </p:grpSp>
      <p:grpSp>
        <p:nvGrpSpPr>
          <p:cNvPr id="380" name="Agrupar 379">
            <a:extLst>
              <a:ext uri="{FF2B5EF4-FFF2-40B4-BE49-F238E27FC236}">
                <a16:creationId xmlns:a16="http://schemas.microsoft.com/office/drawing/2014/main" id="{E4378576-69AD-E11F-8B86-669E3DF21A78}"/>
              </a:ext>
            </a:extLst>
          </p:cNvPr>
          <p:cNvGrpSpPr/>
          <p:nvPr/>
        </p:nvGrpSpPr>
        <p:grpSpPr>
          <a:xfrm>
            <a:off x="5115559" y="5885477"/>
            <a:ext cx="727781" cy="230832"/>
            <a:chOff x="1587577" y="296694"/>
            <a:chExt cx="525745" cy="230832"/>
          </a:xfrm>
        </p:grpSpPr>
        <p:sp>
          <p:nvSpPr>
            <p:cNvPr id="381" name="Retângulo: Cantos Arredondados 380">
              <a:extLst>
                <a:ext uri="{FF2B5EF4-FFF2-40B4-BE49-F238E27FC236}">
                  <a16:creationId xmlns:a16="http://schemas.microsoft.com/office/drawing/2014/main" id="{2C9BEC78-7180-7EBC-E5CF-FF5AE999DE86}"/>
                </a:ext>
              </a:extLst>
            </p:cNvPr>
            <p:cNvSpPr/>
            <p:nvPr/>
          </p:nvSpPr>
          <p:spPr>
            <a:xfrm>
              <a:off x="1680878" y="319565"/>
              <a:ext cx="338081" cy="18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82" name="Rectangle 1">
              <a:extLst>
                <a:ext uri="{FF2B5EF4-FFF2-40B4-BE49-F238E27FC236}">
                  <a16:creationId xmlns:a16="http://schemas.microsoft.com/office/drawing/2014/main" id="{11B14007-0F17-E8D7-E07C-6B027A592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77" y="296694"/>
              <a:ext cx="52574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1ENAP</a:t>
              </a:r>
            </a:p>
          </p:txBody>
        </p:sp>
      </p:grpSp>
      <p:grpSp>
        <p:nvGrpSpPr>
          <p:cNvPr id="383" name="Agrupar 382">
            <a:extLst>
              <a:ext uri="{FF2B5EF4-FFF2-40B4-BE49-F238E27FC236}">
                <a16:creationId xmlns:a16="http://schemas.microsoft.com/office/drawing/2014/main" id="{173F5B21-BC40-A773-BC74-E4BF678A3FDF}"/>
              </a:ext>
            </a:extLst>
          </p:cNvPr>
          <p:cNvGrpSpPr/>
          <p:nvPr/>
        </p:nvGrpSpPr>
        <p:grpSpPr>
          <a:xfrm>
            <a:off x="5111975" y="6097759"/>
            <a:ext cx="727781" cy="230832"/>
            <a:chOff x="1587577" y="296694"/>
            <a:chExt cx="525745" cy="230832"/>
          </a:xfrm>
        </p:grpSpPr>
        <p:sp>
          <p:nvSpPr>
            <p:cNvPr id="384" name="Retângulo: Cantos Arredondados 383">
              <a:extLst>
                <a:ext uri="{FF2B5EF4-FFF2-40B4-BE49-F238E27FC236}">
                  <a16:creationId xmlns:a16="http://schemas.microsoft.com/office/drawing/2014/main" id="{DF4A751C-3D5A-AF46-F621-7D8B42984EFC}"/>
                </a:ext>
              </a:extLst>
            </p:cNvPr>
            <p:cNvSpPr/>
            <p:nvPr/>
          </p:nvSpPr>
          <p:spPr>
            <a:xfrm>
              <a:off x="1680878" y="319565"/>
              <a:ext cx="338081" cy="180000"/>
            </a:xfrm>
            <a:prstGeom prst="roundRect">
              <a:avLst/>
            </a:prstGeom>
            <a:solidFill>
              <a:srgbClr val="D1DFD2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85" name="Rectangle 1">
              <a:extLst>
                <a:ext uri="{FF2B5EF4-FFF2-40B4-BE49-F238E27FC236}">
                  <a16:creationId xmlns:a16="http://schemas.microsoft.com/office/drawing/2014/main" id="{465CA83D-802F-8636-7478-1B171E9CBD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77" y="296694"/>
              <a:ext cx="52574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2NM</a:t>
              </a: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455F9010-956D-870B-9540-91F3FE26611F}"/>
              </a:ext>
            </a:extLst>
          </p:cNvPr>
          <p:cNvGrpSpPr/>
          <p:nvPr/>
        </p:nvGrpSpPr>
        <p:grpSpPr>
          <a:xfrm>
            <a:off x="7448403" y="4137066"/>
            <a:ext cx="1947467" cy="720000"/>
            <a:chOff x="7448403" y="4137066"/>
            <a:chExt cx="1947467" cy="720000"/>
          </a:xfrm>
        </p:grpSpPr>
        <p:sp>
          <p:nvSpPr>
            <p:cNvPr id="387" name="Retângulo: Cantos Arredondados 386">
              <a:extLst>
                <a:ext uri="{FF2B5EF4-FFF2-40B4-BE49-F238E27FC236}">
                  <a16:creationId xmlns:a16="http://schemas.microsoft.com/office/drawing/2014/main" id="{794027E0-5A4F-C18C-AF9E-5853DCEDF50E}"/>
                </a:ext>
              </a:extLst>
            </p:cNvPr>
            <p:cNvSpPr/>
            <p:nvPr/>
          </p:nvSpPr>
          <p:spPr>
            <a:xfrm>
              <a:off x="7448403" y="4137066"/>
              <a:ext cx="1947467" cy="72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88" name="Retângulo: Cantos Arredondados 387">
              <a:extLst>
                <a:ext uri="{FF2B5EF4-FFF2-40B4-BE49-F238E27FC236}">
                  <a16:creationId xmlns:a16="http://schemas.microsoft.com/office/drawing/2014/main" id="{F05BB61F-1E77-81BD-6581-ED419B9C22B7}"/>
                </a:ext>
              </a:extLst>
            </p:cNvPr>
            <p:cNvSpPr/>
            <p:nvPr/>
          </p:nvSpPr>
          <p:spPr>
            <a:xfrm>
              <a:off x="7516888" y="421630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389" name="Rectangle 1">
              <a:extLst>
                <a:ext uri="{FF2B5EF4-FFF2-40B4-BE49-F238E27FC236}">
                  <a16:creationId xmlns:a16="http://schemas.microsoft.com/office/drawing/2014/main" id="{5E5F9285-437B-68B0-0C1B-0A164A2B10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9235" y="423632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ENAP</a:t>
              </a:r>
            </a:p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ESTRUTURA NACIONAL DOS ARQUITETOS PAISAGISTAS</a:t>
              </a:r>
            </a:p>
          </p:txBody>
        </p:sp>
      </p:grpSp>
      <p:grpSp>
        <p:nvGrpSpPr>
          <p:cNvPr id="390" name="Agrupar 389">
            <a:extLst>
              <a:ext uri="{FF2B5EF4-FFF2-40B4-BE49-F238E27FC236}">
                <a16:creationId xmlns:a16="http://schemas.microsoft.com/office/drawing/2014/main" id="{98274B17-467D-9404-8CCA-E5315F1123E3}"/>
              </a:ext>
            </a:extLst>
          </p:cNvPr>
          <p:cNvGrpSpPr/>
          <p:nvPr/>
        </p:nvGrpSpPr>
        <p:grpSpPr>
          <a:xfrm>
            <a:off x="6701845" y="4995254"/>
            <a:ext cx="1868484" cy="720000"/>
            <a:chOff x="671825" y="1188016"/>
            <a:chExt cx="1868484" cy="720000"/>
          </a:xfrm>
        </p:grpSpPr>
        <p:sp>
          <p:nvSpPr>
            <p:cNvPr id="391" name="Retângulo: Cantos Arredondados 390">
              <a:extLst>
                <a:ext uri="{FF2B5EF4-FFF2-40B4-BE49-F238E27FC236}">
                  <a16:creationId xmlns:a16="http://schemas.microsoft.com/office/drawing/2014/main" id="{82F3C9C0-04B7-0A0A-1461-AACE9BB3521A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92" name="Retângulo: Cantos Arredondados 391">
              <a:extLst>
                <a:ext uri="{FF2B5EF4-FFF2-40B4-BE49-F238E27FC236}">
                  <a16:creationId xmlns:a16="http://schemas.microsoft.com/office/drawing/2014/main" id="{B708C369-F5B0-14DC-E4B4-C35D93CF8723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393" name="Rectangle 1">
              <a:extLst>
                <a:ext uri="{FF2B5EF4-FFF2-40B4-BE49-F238E27FC236}">
                  <a16:creationId xmlns:a16="http://schemas.microsoft.com/office/drawing/2014/main" id="{02FD9823-73F7-7878-9111-653580E2B8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DIREÇÃO ENAP</a:t>
              </a:r>
            </a:p>
            <a:p>
              <a:pPr lvl="0"/>
              <a:endPara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Composição: 1+1+3=5</a:t>
              </a:r>
            </a:p>
          </p:txBody>
        </p:sp>
      </p:grpSp>
      <p:grpSp>
        <p:nvGrpSpPr>
          <p:cNvPr id="394" name="Agrupar 393">
            <a:extLst>
              <a:ext uri="{FF2B5EF4-FFF2-40B4-BE49-F238E27FC236}">
                <a16:creationId xmlns:a16="http://schemas.microsoft.com/office/drawing/2014/main" id="{60D84482-A593-7D2A-3A52-F32AF47BAA16}"/>
              </a:ext>
            </a:extLst>
          </p:cNvPr>
          <p:cNvGrpSpPr/>
          <p:nvPr/>
        </p:nvGrpSpPr>
        <p:grpSpPr>
          <a:xfrm>
            <a:off x="9351472" y="4995254"/>
            <a:ext cx="1868484" cy="720000"/>
            <a:chOff x="671825" y="1188016"/>
            <a:chExt cx="1868484" cy="720000"/>
          </a:xfrm>
        </p:grpSpPr>
        <p:sp>
          <p:nvSpPr>
            <p:cNvPr id="395" name="Retângulo: Cantos Arredondados 394">
              <a:extLst>
                <a:ext uri="{FF2B5EF4-FFF2-40B4-BE49-F238E27FC236}">
                  <a16:creationId xmlns:a16="http://schemas.microsoft.com/office/drawing/2014/main" id="{89CC510B-C16D-F8D5-2D78-DE5D6E56FF2C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96" name="Retângulo: Cantos Arredondados 395">
              <a:extLst>
                <a:ext uri="{FF2B5EF4-FFF2-40B4-BE49-F238E27FC236}">
                  <a16:creationId xmlns:a16="http://schemas.microsoft.com/office/drawing/2014/main" id="{58780016-4B41-0F64-DF7B-7EE0880C7DF7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397" name="Rectangle 1">
              <a:extLst>
                <a:ext uri="{FF2B5EF4-FFF2-40B4-BE49-F238E27FC236}">
                  <a16:creationId xmlns:a16="http://schemas.microsoft.com/office/drawing/2014/main" id="{077A5D81-1931-7DAA-7B12-594CDD701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CONSELHO GERAL ENAP</a:t>
              </a:r>
            </a:p>
            <a:p>
              <a:pPr lvl="0"/>
              <a:endPara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Mesa: Presidente + 2 Vogais</a:t>
              </a:r>
            </a:p>
          </p:txBody>
        </p:sp>
      </p:grpSp>
      <p:sp>
        <p:nvSpPr>
          <p:cNvPr id="404" name="Rectangle 1">
            <a:extLst>
              <a:ext uri="{FF2B5EF4-FFF2-40B4-BE49-F238E27FC236}">
                <a16:creationId xmlns:a16="http://schemas.microsoft.com/office/drawing/2014/main" id="{35DE9388-9C4B-472F-AE03-929EC55A2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2011" y="3269880"/>
            <a:ext cx="17204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COLÉGIOS DE ESPECIALIDADES PROFISSIONAIS OU INTERPROFISSIONAIS</a:t>
            </a:r>
          </a:p>
        </p:txBody>
      </p:sp>
      <p:sp>
        <p:nvSpPr>
          <p:cNvPr id="408" name="Rectangle 1">
            <a:extLst>
              <a:ext uri="{FF2B5EF4-FFF2-40B4-BE49-F238E27FC236}">
                <a16:creationId xmlns:a16="http://schemas.microsoft.com/office/drawing/2014/main" id="{CC3A6822-4F17-A1A7-7EBD-592A4D2F1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2153" y="5736554"/>
            <a:ext cx="213520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Presidente + Vice-Presidente + 3 Vogais</a:t>
            </a:r>
            <a:endParaRPr lang="pt-PT" altLang="pt-PT" sz="105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09" name="Rectangle 1">
            <a:extLst>
              <a:ext uri="{FF2B5EF4-FFF2-40B4-BE49-F238E27FC236}">
                <a16:creationId xmlns:a16="http://schemas.microsoft.com/office/drawing/2014/main" id="{7A5EA92F-B129-641D-332D-D8F6D634F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3418" y="5746476"/>
            <a:ext cx="246876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Podem participar todos os Arqt.</a:t>
            </a:r>
            <a:r>
              <a:rPr lang="pt-PT" altLang="pt-PT" sz="800" baseline="30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</a:t>
            </a:r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Paisagistas</a:t>
            </a:r>
            <a:endParaRPr lang="pt-PT" altLang="pt-PT" sz="105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10" name="Colchete Duplo 6">
            <a:extLst>
              <a:ext uri="{FF2B5EF4-FFF2-40B4-BE49-F238E27FC236}">
                <a16:creationId xmlns:a16="http://schemas.microsoft.com/office/drawing/2014/main" id="{850A9DEC-4A9D-4812-ACAE-A7E2B8792AD7}"/>
              </a:ext>
            </a:extLst>
          </p:cNvPr>
          <p:cNvSpPr/>
          <p:nvPr/>
        </p:nvSpPr>
        <p:spPr>
          <a:xfrm>
            <a:off x="6698223" y="5746475"/>
            <a:ext cx="2100033" cy="210635"/>
          </a:xfrm>
          <a:prstGeom prst="bracketPair">
            <a:avLst/>
          </a:prstGeom>
          <a:ln w="2857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1" name="Colchete Duplo 6">
            <a:extLst>
              <a:ext uri="{FF2B5EF4-FFF2-40B4-BE49-F238E27FC236}">
                <a16:creationId xmlns:a16="http://schemas.microsoft.com/office/drawing/2014/main" id="{B08CF6DA-D9C2-7F16-B08D-A270FB939F87}"/>
              </a:ext>
            </a:extLst>
          </p:cNvPr>
          <p:cNvSpPr/>
          <p:nvPr/>
        </p:nvSpPr>
        <p:spPr>
          <a:xfrm>
            <a:off x="9353341" y="5758523"/>
            <a:ext cx="2359633" cy="210635"/>
          </a:xfrm>
          <a:prstGeom prst="bracketPair">
            <a:avLst/>
          </a:prstGeom>
          <a:ln w="2857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0AFCF25-AB44-A165-2ED9-A4BBC28B165C}"/>
              </a:ext>
            </a:extLst>
          </p:cNvPr>
          <p:cNvGrpSpPr/>
          <p:nvPr/>
        </p:nvGrpSpPr>
        <p:grpSpPr>
          <a:xfrm>
            <a:off x="1645880" y="2926018"/>
            <a:ext cx="401222" cy="494470"/>
            <a:chOff x="1331740" y="2939179"/>
            <a:chExt cx="401222" cy="494470"/>
          </a:xfrm>
        </p:grpSpPr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0A383EF5-4A8F-D18A-BFB4-B3702AD24E9E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15" name="Retângulo: Cantos Arredondados 14">
                <a:extLst>
                  <a:ext uri="{FF2B5EF4-FFF2-40B4-BE49-F238E27FC236}">
                    <a16:creationId xmlns:a16="http://schemas.microsoft.com/office/drawing/2014/main" id="{1F82D0A0-DFD7-2EFB-2F49-D2C41662C6BC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18" name="Elipse 78">
                <a:extLst>
                  <a:ext uri="{FF2B5EF4-FFF2-40B4-BE49-F238E27FC236}">
                    <a16:creationId xmlns:a16="http://schemas.microsoft.com/office/drawing/2014/main" id="{01A32075-23B3-BF3F-248B-2357CB06B8F1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1" name="Rectangle 1">
                <a:extLst>
                  <a:ext uri="{FF2B5EF4-FFF2-40B4-BE49-F238E27FC236}">
                    <a16:creationId xmlns:a16="http://schemas.microsoft.com/office/drawing/2014/main" id="{B953E5C5-5B43-D0FF-16F6-3F09FB73ED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</p:grpSp>
        <p:sp>
          <p:nvSpPr>
            <p:cNvPr id="14" name="Rectangle 1">
              <a:extLst>
                <a:ext uri="{FF2B5EF4-FFF2-40B4-BE49-F238E27FC236}">
                  <a16:creationId xmlns:a16="http://schemas.microsoft.com/office/drawing/2014/main" id="{ABE045AB-CCFB-4A67-4562-4975BE525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NRT</a:t>
              </a:r>
            </a:p>
          </p:txBody>
        </p:sp>
      </p:grpSp>
      <p:sp>
        <p:nvSpPr>
          <p:cNvPr id="22" name="Colchete Duplo 10">
            <a:extLst>
              <a:ext uri="{FF2B5EF4-FFF2-40B4-BE49-F238E27FC236}">
                <a16:creationId xmlns:a16="http://schemas.microsoft.com/office/drawing/2014/main" id="{2DBBE780-152A-E39F-E1BF-BDDD7F17807D}"/>
              </a:ext>
            </a:extLst>
          </p:cNvPr>
          <p:cNvSpPr/>
          <p:nvPr/>
        </p:nvSpPr>
        <p:spPr>
          <a:xfrm rot="5400000">
            <a:off x="2719006" y="1386454"/>
            <a:ext cx="626401" cy="3600833"/>
          </a:xfrm>
          <a:prstGeom prst="bracketPair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2D01404B-1838-33FE-F608-F1EA0242FD1D}"/>
              </a:ext>
            </a:extLst>
          </p:cNvPr>
          <p:cNvGrpSpPr/>
          <p:nvPr/>
        </p:nvGrpSpPr>
        <p:grpSpPr>
          <a:xfrm>
            <a:off x="2021880" y="2925122"/>
            <a:ext cx="401222" cy="494470"/>
            <a:chOff x="1331740" y="2939179"/>
            <a:chExt cx="401222" cy="494470"/>
          </a:xfrm>
        </p:grpSpPr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07ECE271-FC56-FBBA-1160-0F200D733FF5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26" name="Retângulo: Cantos Arredondados 25">
                <a:extLst>
                  <a:ext uri="{FF2B5EF4-FFF2-40B4-BE49-F238E27FC236}">
                    <a16:creationId xmlns:a16="http://schemas.microsoft.com/office/drawing/2014/main" id="{415FB6F7-8D42-B374-4085-617B9A724DC5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27" name="Elipse 78">
                <a:extLst>
                  <a:ext uri="{FF2B5EF4-FFF2-40B4-BE49-F238E27FC236}">
                    <a16:creationId xmlns:a16="http://schemas.microsoft.com/office/drawing/2014/main" id="{C2D72F37-FD03-85B6-414B-21BDCFD69141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8" name="Rectangle 1">
                <a:extLst>
                  <a:ext uri="{FF2B5EF4-FFF2-40B4-BE49-F238E27FC236}">
                    <a16:creationId xmlns:a16="http://schemas.microsoft.com/office/drawing/2014/main" id="{00D1B630-FFF7-64B7-F855-7BDC181179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sp>
          <p:nvSpPr>
            <p:cNvPr id="25" name="Rectangle 1">
              <a:extLst>
                <a:ext uri="{FF2B5EF4-FFF2-40B4-BE49-F238E27FC236}">
                  <a16:creationId xmlns:a16="http://schemas.microsoft.com/office/drawing/2014/main" id="{63DCFEE7-FBE4-D4B4-025B-2AFC64587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CTR</a:t>
              </a:r>
            </a:p>
          </p:txBody>
        </p: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86F0AC87-9F60-CD91-F01D-83042CB34D26}"/>
              </a:ext>
            </a:extLst>
          </p:cNvPr>
          <p:cNvGrpSpPr/>
          <p:nvPr/>
        </p:nvGrpSpPr>
        <p:grpSpPr>
          <a:xfrm>
            <a:off x="2400011" y="2923047"/>
            <a:ext cx="401222" cy="494470"/>
            <a:chOff x="1331740" y="2939179"/>
            <a:chExt cx="401222" cy="494470"/>
          </a:xfrm>
        </p:grpSpPr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94FAE5EA-9A6A-29C0-AC55-2FAB98373FB9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32" name="Retângulo: Cantos Arredondados 31">
                <a:extLst>
                  <a:ext uri="{FF2B5EF4-FFF2-40B4-BE49-F238E27FC236}">
                    <a16:creationId xmlns:a16="http://schemas.microsoft.com/office/drawing/2014/main" id="{44768B58-5E6E-4AD8-C764-537C1780FFA9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3" name="Elipse 78">
                <a:extLst>
                  <a:ext uri="{FF2B5EF4-FFF2-40B4-BE49-F238E27FC236}">
                    <a16:creationId xmlns:a16="http://schemas.microsoft.com/office/drawing/2014/main" id="{6683A709-D0D1-4C99-310A-29CB1488F8B2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4" name="Rectangle 1">
                <a:extLst>
                  <a:ext uri="{FF2B5EF4-FFF2-40B4-BE49-F238E27FC236}">
                    <a16:creationId xmlns:a16="http://schemas.microsoft.com/office/drawing/2014/main" id="{4C7FFBB7-6076-71CA-4631-86FBA44736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</p:grpSp>
        <p:sp>
          <p:nvSpPr>
            <p:cNvPr id="31" name="Rectangle 1">
              <a:extLst>
                <a:ext uri="{FF2B5EF4-FFF2-40B4-BE49-F238E27FC236}">
                  <a16:creationId xmlns:a16="http://schemas.microsoft.com/office/drawing/2014/main" id="{2AE3093B-D9E0-339F-8E08-3932FA84D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LVT</a:t>
              </a:r>
            </a:p>
          </p:txBody>
        </p: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373D71F7-A666-4615-68FB-5C5ECE0659C0}"/>
              </a:ext>
            </a:extLst>
          </p:cNvPr>
          <p:cNvGrpSpPr/>
          <p:nvPr/>
        </p:nvGrpSpPr>
        <p:grpSpPr>
          <a:xfrm>
            <a:off x="2781887" y="2923047"/>
            <a:ext cx="401222" cy="494470"/>
            <a:chOff x="1331740" y="2939179"/>
            <a:chExt cx="401222" cy="494470"/>
          </a:xfrm>
        </p:grpSpPr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342A04D2-218D-606E-C8E6-CE11F9612BE6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38" name="Retângulo: Cantos Arredondados 37">
                <a:extLst>
                  <a:ext uri="{FF2B5EF4-FFF2-40B4-BE49-F238E27FC236}">
                    <a16:creationId xmlns:a16="http://schemas.microsoft.com/office/drawing/2014/main" id="{152C88A8-9384-8280-2E62-29878DBA1B56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9" name="Elipse 78">
                <a:extLst>
                  <a:ext uri="{FF2B5EF4-FFF2-40B4-BE49-F238E27FC236}">
                    <a16:creationId xmlns:a16="http://schemas.microsoft.com/office/drawing/2014/main" id="{DFC16BE6-DB4C-88F0-7EEF-10999B527A36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0" name="Rectangle 1">
                <a:extLst>
                  <a:ext uri="{FF2B5EF4-FFF2-40B4-BE49-F238E27FC236}">
                    <a16:creationId xmlns:a16="http://schemas.microsoft.com/office/drawing/2014/main" id="{B05B3269-C240-3C78-E133-5A925D060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37" name="Rectangle 1">
              <a:extLst>
                <a:ext uri="{FF2B5EF4-FFF2-40B4-BE49-F238E27FC236}">
                  <a16:creationId xmlns:a16="http://schemas.microsoft.com/office/drawing/2014/main" id="{B45818EB-6E73-4D8D-A6DC-3F16808E9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ALT</a:t>
              </a:r>
            </a:p>
          </p:txBody>
        </p:sp>
      </p:grp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B37F4FD3-F202-08CC-7092-11125C25BDF7}"/>
              </a:ext>
            </a:extLst>
          </p:cNvPr>
          <p:cNvGrpSpPr/>
          <p:nvPr/>
        </p:nvGrpSpPr>
        <p:grpSpPr>
          <a:xfrm>
            <a:off x="3161809" y="2925291"/>
            <a:ext cx="441570" cy="494470"/>
            <a:chOff x="2470487" y="3832776"/>
            <a:chExt cx="441570" cy="494470"/>
          </a:xfrm>
        </p:grpSpPr>
        <p:grpSp>
          <p:nvGrpSpPr>
            <p:cNvPr id="42" name="Agrupar 41">
              <a:extLst>
                <a:ext uri="{FF2B5EF4-FFF2-40B4-BE49-F238E27FC236}">
                  <a16:creationId xmlns:a16="http://schemas.microsoft.com/office/drawing/2014/main" id="{E287A3EB-4E43-90E1-415A-2E215E0F781F}"/>
                </a:ext>
              </a:extLst>
            </p:cNvPr>
            <p:cNvGrpSpPr/>
            <p:nvPr/>
          </p:nvGrpSpPr>
          <p:grpSpPr>
            <a:xfrm>
              <a:off x="2540386" y="3846347"/>
              <a:ext cx="306000" cy="480899"/>
              <a:chOff x="1381346" y="2952750"/>
              <a:chExt cx="306000" cy="480899"/>
            </a:xfrm>
          </p:grpSpPr>
          <p:sp>
            <p:nvSpPr>
              <p:cNvPr id="44" name="Retângulo: Cantos Arredondados 43">
                <a:extLst>
                  <a:ext uri="{FF2B5EF4-FFF2-40B4-BE49-F238E27FC236}">
                    <a16:creationId xmlns:a16="http://schemas.microsoft.com/office/drawing/2014/main" id="{1354A7D6-F3AD-B9AF-5FC7-7C9086328E74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45" name="Elipse 78">
                <a:extLst>
                  <a:ext uri="{FF2B5EF4-FFF2-40B4-BE49-F238E27FC236}">
                    <a16:creationId xmlns:a16="http://schemas.microsoft.com/office/drawing/2014/main" id="{E227A513-A107-8000-875A-76BF5C39EC06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6" name="Rectangle 1">
                <a:extLst>
                  <a:ext uri="{FF2B5EF4-FFF2-40B4-BE49-F238E27FC236}">
                    <a16:creationId xmlns:a16="http://schemas.microsoft.com/office/drawing/2014/main" id="{5F3CB1E2-6EFA-E2B9-AD4D-982618ECE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43" name="Rectangle 1">
              <a:extLst>
                <a:ext uri="{FF2B5EF4-FFF2-40B4-BE49-F238E27FC236}">
                  <a16:creationId xmlns:a16="http://schemas.microsoft.com/office/drawing/2014/main" id="{C15521E4-6B9B-88BD-F060-C3ACF0AAD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0487" y="3832776"/>
              <a:ext cx="441570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ALG</a:t>
              </a:r>
            </a:p>
          </p:txBody>
        </p:sp>
      </p:grp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84DF28F2-5C9E-653E-C62E-F0CCE67614F8}"/>
              </a:ext>
            </a:extLst>
          </p:cNvPr>
          <p:cNvGrpSpPr/>
          <p:nvPr/>
        </p:nvGrpSpPr>
        <p:grpSpPr>
          <a:xfrm>
            <a:off x="3562912" y="2923047"/>
            <a:ext cx="457390" cy="494470"/>
            <a:chOff x="2715130" y="3918650"/>
            <a:chExt cx="457390" cy="494470"/>
          </a:xfrm>
        </p:grpSpPr>
        <p:grpSp>
          <p:nvGrpSpPr>
            <p:cNvPr id="48" name="Agrupar 47">
              <a:extLst>
                <a:ext uri="{FF2B5EF4-FFF2-40B4-BE49-F238E27FC236}">
                  <a16:creationId xmlns:a16="http://schemas.microsoft.com/office/drawing/2014/main" id="{FD94B813-6285-3159-586E-23B0644D3078}"/>
                </a:ext>
              </a:extLst>
            </p:cNvPr>
            <p:cNvGrpSpPr/>
            <p:nvPr/>
          </p:nvGrpSpPr>
          <p:grpSpPr>
            <a:xfrm>
              <a:off x="2792827" y="3932221"/>
              <a:ext cx="306000" cy="480899"/>
              <a:chOff x="1381346" y="2952750"/>
              <a:chExt cx="306000" cy="480899"/>
            </a:xfrm>
          </p:grpSpPr>
          <p:sp>
            <p:nvSpPr>
              <p:cNvPr id="51" name="Retângulo: Cantos Arredondados 50">
                <a:extLst>
                  <a:ext uri="{FF2B5EF4-FFF2-40B4-BE49-F238E27FC236}">
                    <a16:creationId xmlns:a16="http://schemas.microsoft.com/office/drawing/2014/main" id="{0D0BBD0D-FBAE-876F-F08B-8B303B836262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52" name="Elipse 78">
                <a:extLst>
                  <a:ext uri="{FF2B5EF4-FFF2-40B4-BE49-F238E27FC236}">
                    <a16:creationId xmlns:a16="http://schemas.microsoft.com/office/drawing/2014/main" id="{EF089322-A277-4D34-128C-410A62B5AAD8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1">
                <a:extLst>
                  <a:ext uri="{FF2B5EF4-FFF2-40B4-BE49-F238E27FC236}">
                    <a16:creationId xmlns:a16="http://schemas.microsoft.com/office/drawing/2014/main" id="{07902500-C3E7-2B5E-B5E4-52CE9DFF58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49" name="Rectangle 1">
              <a:extLst>
                <a:ext uri="{FF2B5EF4-FFF2-40B4-BE49-F238E27FC236}">
                  <a16:creationId xmlns:a16="http://schemas.microsoft.com/office/drawing/2014/main" id="{1FE543F2-7C4A-C89B-FC03-ABE5E5ACC7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130" y="3918650"/>
              <a:ext cx="457390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MDR</a:t>
              </a:r>
            </a:p>
          </p:txBody>
        </p:sp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BE89D07C-FF23-9BF9-A27A-2DA871CC4170}"/>
              </a:ext>
            </a:extLst>
          </p:cNvPr>
          <p:cNvGrpSpPr/>
          <p:nvPr/>
        </p:nvGrpSpPr>
        <p:grpSpPr>
          <a:xfrm>
            <a:off x="3970992" y="2923047"/>
            <a:ext cx="445702" cy="494470"/>
            <a:chOff x="3096129" y="3797065"/>
            <a:chExt cx="445702" cy="494470"/>
          </a:xfrm>
        </p:grpSpPr>
        <p:grpSp>
          <p:nvGrpSpPr>
            <p:cNvPr id="55" name="Agrupar 54">
              <a:extLst>
                <a:ext uri="{FF2B5EF4-FFF2-40B4-BE49-F238E27FC236}">
                  <a16:creationId xmlns:a16="http://schemas.microsoft.com/office/drawing/2014/main" id="{08932872-DC4A-6368-E5A6-853FFD89CE8D}"/>
                </a:ext>
              </a:extLst>
            </p:cNvPr>
            <p:cNvGrpSpPr/>
            <p:nvPr/>
          </p:nvGrpSpPr>
          <p:grpSpPr>
            <a:xfrm>
              <a:off x="3170160" y="3810636"/>
              <a:ext cx="306000" cy="480899"/>
              <a:chOff x="1381346" y="2952750"/>
              <a:chExt cx="306000" cy="480899"/>
            </a:xfrm>
          </p:grpSpPr>
          <p:sp>
            <p:nvSpPr>
              <p:cNvPr id="57" name="Retângulo: Cantos Arredondados 56">
                <a:extLst>
                  <a:ext uri="{FF2B5EF4-FFF2-40B4-BE49-F238E27FC236}">
                    <a16:creationId xmlns:a16="http://schemas.microsoft.com/office/drawing/2014/main" id="{6FC58387-5694-BEA9-B26D-64EF88060ED3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58" name="Elipse 78">
                <a:extLst>
                  <a:ext uri="{FF2B5EF4-FFF2-40B4-BE49-F238E27FC236}">
                    <a16:creationId xmlns:a16="http://schemas.microsoft.com/office/drawing/2014/main" id="{EBA87041-F816-DD1F-64AF-55DAE2C231A8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1">
                <a:extLst>
                  <a:ext uri="{FF2B5EF4-FFF2-40B4-BE49-F238E27FC236}">
                    <a16:creationId xmlns:a16="http://schemas.microsoft.com/office/drawing/2014/main" id="{96A7AD65-5486-902E-F247-D63AD40483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56" name="Rectangle 1">
              <a:extLst>
                <a:ext uri="{FF2B5EF4-FFF2-40B4-BE49-F238E27FC236}">
                  <a16:creationId xmlns:a16="http://schemas.microsoft.com/office/drawing/2014/main" id="{81F2B655-F3F6-514B-097A-5C4D5563E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6129" y="3797065"/>
              <a:ext cx="44570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AZO</a:t>
              </a:r>
            </a:p>
          </p:txBody>
        </p:sp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1113339D-9B25-6069-F963-0C55D4EE1335}"/>
              </a:ext>
            </a:extLst>
          </p:cNvPr>
          <p:cNvGrpSpPr/>
          <p:nvPr/>
        </p:nvGrpSpPr>
        <p:grpSpPr>
          <a:xfrm>
            <a:off x="4342713" y="2930844"/>
            <a:ext cx="501418" cy="494470"/>
            <a:chOff x="3072684" y="3797065"/>
            <a:chExt cx="501418" cy="494470"/>
          </a:xfrm>
        </p:grpSpPr>
        <p:grpSp>
          <p:nvGrpSpPr>
            <p:cNvPr id="62" name="Agrupar 61">
              <a:extLst>
                <a:ext uri="{FF2B5EF4-FFF2-40B4-BE49-F238E27FC236}">
                  <a16:creationId xmlns:a16="http://schemas.microsoft.com/office/drawing/2014/main" id="{596D5BA1-7E39-E98F-AC84-E7CE1DCD1F1D}"/>
                </a:ext>
              </a:extLst>
            </p:cNvPr>
            <p:cNvGrpSpPr/>
            <p:nvPr/>
          </p:nvGrpSpPr>
          <p:grpSpPr>
            <a:xfrm>
              <a:off x="3170160" y="3810636"/>
              <a:ext cx="306000" cy="480899"/>
              <a:chOff x="1381346" y="2952750"/>
              <a:chExt cx="306000" cy="480899"/>
            </a:xfrm>
          </p:grpSpPr>
          <p:sp>
            <p:nvSpPr>
              <p:cNvPr id="448" name="Retângulo: Cantos Arredondados 447">
                <a:extLst>
                  <a:ext uri="{FF2B5EF4-FFF2-40B4-BE49-F238E27FC236}">
                    <a16:creationId xmlns:a16="http://schemas.microsoft.com/office/drawing/2014/main" id="{378398FD-587F-C750-FABD-A5D20574BE87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449" name="Elipse 78">
                <a:extLst>
                  <a:ext uri="{FF2B5EF4-FFF2-40B4-BE49-F238E27FC236}">
                    <a16:creationId xmlns:a16="http://schemas.microsoft.com/office/drawing/2014/main" id="{D1585355-EA5E-4F89-1F98-60C78E62E0E7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50" name="Rectangle 1">
                <a:extLst>
                  <a:ext uri="{FF2B5EF4-FFF2-40B4-BE49-F238E27FC236}">
                    <a16:creationId xmlns:a16="http://schemas.microsoft.com/office/drawing/2014/main" id="{05847597-F5F4-370E-275D-291D4A569F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63" name="Rectangle 1">
              <a:extLst>
                <a:ext uri="{FF2B5EF4-FFF2-40B4-BE49-F238E27FC236}">
                  <a16:creationId xmlns:a16="http://schemas.microsoft.com/office/drawing/2014/main" id="{87671F9F-2F21-3A44-09CF-3C7968743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684" y="3797065"/>
              <a:ext cx="501418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ENAP</a:t>
              </a:r>
            </a:p>
          </p:txBody>
        </p:sp>
      </p:grpSp>
      <p:grpSp>
        <p:nvGrpSpPr>
          <p:cNvPr id="451" name="Agrupar 450">
            <a:extLst>
              <a:ext uri="{FF2B5EF4-FFF2-40B4-BE49-F238E27FC236}">
                <a16:creationId xmlns:a16="http://schemas.microsoft.com/office/drawing/2014/main" id="{FBF5B62C-4AC6-9219-0972-E469BF9F971F}"/>
              </a:ext>
            </a:extLst>
          </p:cNvPr>
          <p:cNvGrpSpPr/>
          <p:nvPr/>
        </p:nvGrpSpPr>
        <p:grpSpPr>
          <a:xfrm>
            <a:off x="1266873" y="2925122"/>
            <a:ext cx="401222" cy="494470"/>
            <a:chOff x="1331740" y="2939179"/>
            <a:chExt cx="401222" cy="494470"/>
          </a:xfrm>
        </p:grpSpPr>
        <p:grpSp>
          <p:nvGrpSpPr>
            <p:cNvPr id="452" name="Agrupar 451">
              <a:extLst>
                <a:ext uri="{FF2B5EF4-FFF2-40B4-BE49-F238E27FC236}">
                  <a16:creationId xmlns:a16="http://schemas.microsoft.com/office/drawing/2014/main" id="{35E41B67-C891-20FF-3E1E-B6708295327A}"/>
                </a:ext>
              </a:extLst>
            </p:cNvPr>
            <p:cNvGrpSpPr/>
            <p:nvPr/>
          </p:nvGrpSpPr>
          <p:grpSpPr>
            <a:xfrm>
              <a:off x="1332533" y="2952750"/>
              <a:ext cx="393888" cy="480899"/>
              <a:chOff x="1332533" y="2952750"/>
              <a:chExt cx="393888" cy="480899"/>
            </a:xfrm>
          </p:grpSpPr>
          <p:sp>
            <p:nvSpPr>
              <p:cNvPr id="454" name="Retângulo: Cantos Arredondados 453">
                <a:extLst>
                  <a:ext uri="{FF2B5EF4-FFF2-40B4-BE49-F238E27FC236}">
                    <a16:creationId xmlns:a16="http://schemas.microsoft.com/office/drawing/2014/main" id="{9AC27607-09C4-2D7C-125C-3DFDFFBEB050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455" name="Elipse 78">
                <a:extLst>
                  <a:ext uri="{FF2B5EF4-FFF2-40B4-BE49-F238E27FC236}">
                    <a16:creationId xmlns:a16="http://schemas.microsoft.com/office/drawing/2014/main" id="{D39C8653-3D03-EF54-1D20-A8EA7929BDDA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60" name="Rectangle 1">
                <a:extLst>
                  <a:ext uri="{FF2B5EF4-FFF2-40B4-BE49-F238E27FC236}">
                    <a16:creationId xmlns:a16="http://schemas.microsoft.com/office/drawing/2014/main" id="{BF622459-D474-99E2-9C60-6EC756613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2533" y="3188948"/>
                <a:ext cx="393888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7X1</a:t>
                </a:r>
              </a:p>
            </p:txBody>
          </p:sp>
        </p:grpSp>
        <p:sp>
          <p:nvSpPr>
            <p:cNvPr id="453" name="Rectangle 1">
              <a:extLst>
                <a:ext uri="{FF2B5EF4-FFF2-40B4-BE49-F238E27FC236}">
                  <a16:creationId xmlns:a16="http://schemas.microsoft.com/office/drawing/2014/main" id="{83225C42-2864-7A41-F69C-13EC9938C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AR</a:t>
              </a:r>
            </a:p>
          </p:txBody>
        </p:sp>
      </p:grpSp>
      <p:grpSp>
        <p:nvGrpSpPr>
          <p:cNvPr id="478" name="Agrupar 477">
            <a:extLst>
              <a:ext uri="{FF2B5EF4-FFF2-40B4-BE49-F238E27FC236}">
                <a16:creationId xmlns:a16="http://schemas.microsoft.com/office/drawing/2014/main" id="{A5EEBC33-DF94-312E-8A8D-CFC8C3C2D324}"/>
              </a:ext>
            </a:extLst>
          </p:cNvPr>
          <p:cNvGrpSpPr/>
          <p:nvPr/>
        </p:nvGrpSpPr>
        <p:grpSpPr>
          <a:xfrm>
            <a:off x="7262618" y="2247328"/>
            <a:ext cx="896789" cy="767295"/>
            <a:chOff x="7219568" y="2202903"/>
            <a:chExt cx="721890" cy="670825"/>
          </a:xfrm>
        </p:grpSpPr>
        <p:sp>
          <p:nvSpPr>
            <p:cNvPr id="474" name="Retângulo: Cantos Arredondados 473">
              <a:extLst>
                <a:ext uri="{FF2B5EF4-FFF2-40B4-BE49-F238E27FC236}">
                  <a16:creationId xmlns:a16="http://schemas.microsoft.com/office/drawing/2014/main" id="{29258B60-2EFB-7249-C464-CA9622C4734C}"/>
                </a:ext>
              </a:extLst>
            </p:cNvPr>
            <p:cNvSpPr/>
            <p:nvPr/>
          </p:nvSpPr>
          <p:spPr>
            <a:xfrm>
              <a:off x="7219568" y="2202903"/>
              <a:ext cx="721890" cy="67082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76" name="Rectangle 1">
              <a:extLst>
                <a:ext uri="{FF2B5EF4-FFF2-40B4-BE49-F238E27FC236}">
                  <a16:creationId xmlns:a16="http://schemas.microsoft.com/office/drawing/2014/main" id="{DC333332-4756-85E5-9E96-055BC2BE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9568" y="2356055"/>
              <a:ext cx="627533" cy="4036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8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COMIISSÃO EXECUTIVA [CDN]</a:t>
              </a:r>
            </a:p>
          </p:txBody>
        </p:sp>
      </p:grpSp>
      <p:cxnSp>
        <p:nvCxnSpPr>
          <p:cNvPr id="480" name="Conexão reta unidirecional 479">
            <a:extLst>
              <a:ext uri="{FF2B5EF4-FFF2-40B4-BE49-F238E27FC236}">
                <a16:creationId xmlns:a16="http://schemas.microsoft.com/office/drawing/2014/main" id="{5F18FE6A-8305-DF66-F3D0-991A7CA28D8D}"/>
              </a:ext>
            </a:extLst>
          </p:cNvPr>
          <p:cNvCxnSpPr/>
          <p:nvPr/>
        </p:nvCxnSpPr>
        <p:spPr>
          <a:xfrm>
            <a:off x="6976533" y="2549783"/>
            <a:ext cx="286090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FB09CD6C-7857-9C0B-A023-BFA588221F83}"/>
              </a:ext>
            </a:extLst>
          </p:cNvPr>
          <p:cNvSpPr/>
          <p:nvPr/>
        </p:nvSpPr>
        <p:spPr>
          <a:xfrm>
            <a:off x="6299200" y="3858595"/>
            <a:ext cx="5098871" cy="2812003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82" name="Rectangle 1">
            <a:extLst>
              <a:ext uri="{FF2B5EF4-FFF2-40B4-BE49-F238E27FC236}">
                <a16:creationId xmlns:a16="http://schemas.microsoft.com/office/drawing/2014/main" id="{859987C9-6CD4-7DF2-11EF-F0589D246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182" y="6114862"/>
            <a:ext cx="38163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1200" b="1" dirty="0">
                <a:solidFill>
                  <a:schemeClr val="accent5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97</a:t>
            </a:r>
            <a:endParaRPr lang="pt-PT" altLang="pt-PT" sz="1000" b="1" dirty="0">
              <a:solidFill>
                <a:schemeClr val="accent5"/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23FC6922-823C-0813-D316-C9A82045736C}"/>
              </a:ext>
            </a:extLst>
          </p:cNvPr>
          <p:cNvSpPr/>
          <p:nvPr/>
        </p:nvSpPr>
        <p:spPr>
          <a:xfrm>
            <a:off x="10071472" y="3119110"/>
            <a:ext cx="1971263" cy="98589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73" name="Rectangle 1">
            <a:extLst>
              <a:ext uri="{FF2B5EF4-FFF2-40B4-BE49-F238E27FC236}">
                <a16:creationId xmlns:a16="http://schemas.microsoft.com/office/drawing/2014/main" id="{AB59081E-158C-AB00-C63C-37C367C42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5678" y="6002516"/>
            <a:ext cx="19765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pt-PT" altLang="pt-PT" sz="20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ARQUITECTOS</a:t>
            </a:r>
          </a:p>
          <a:p>
            <a:pPr lvl="0" algn="ctr"/>
            <a:r>
              <a:rPr lang="pt-PT" altLang="pt-PT" sz="20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PAISAGISTAS</a:t>
            </a:r>
            <a:r>
              <a:rPr lang="pt-PT" altLang="pt-PT" sz="14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37133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AB55B-CD40-C083-8F67-EAA23976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tângulo: Cantos Arredondados 107">
            <a:extLst>
              <a:ext uri="{FF2B5EF4-FFF2-40B4-BE49-F238E27FC236}">
                <a16:creationId xmlns:a16="http://schemas.microsoft.com/office/drawing/2014/main" id="{F6A52192-C896-7D3E-4BF5-F2FC289655BC}"/>
              </a:ext>
            </a:extLst>
          </p:cNvPr>
          <p:cNvSpPr/>
          <p:nvPr/>
        </p:nvSpPr>
        <p:spPr>
          <a:xfrm>
            <a:off x="228600" y="732169"/>
            <a:ext cx="11706726" cy="2880000"/>
          </a:xfrm>
          <a:prstGeom prst="roundRect">
            <a:avLst/>
          </a:prstGeom>
          <a:solidFill>
            <a:srgbClr val="EBEBEB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6D47940C-33E7-E124-47CC-6291A36779B2}"/>
              </a:ext>
            </a:extLst>
          </p:cNvPr>
          <p:cNvSpPr/>
          <p:nvPr/>
        </p:nvSpPr>
        <p:spPr>
          <a:xfrm>
            <a:off x="6175326" y="3761074"/>
            <a:ext cx="5760000" cy="2880000"/>
          </a:xfrm>
          <a:prstGeom prst="roundRect">
            <a:avLst/>
          </a:prstGeom>
          <a:solidFill>
            <a:srgbClr val="EBEBEB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09" name="Retângulo: Cantos Arredondados 108">
            <a:extLst>
              <a:ext uri="{FF2B5EF4-FFF2-40B4-BE49-F238E27FC236}">
                <a16:creationId xmlns:a16="http://schemas.microsoft.com/office/drawing/2014/main" id="{A3E1AFE2-32B6-8A9E-38D5-4EC90D4F0054}"/>
              </a:ext>
            </a:extLst>
          </p:cNvPr>
          <p:cNvSpPr/>
          <p:nvPr/>
        </p:nvSpPr>
        <p:spPr>
          <a:xfrm>
            <a:off x="240554" y="3751890"/>
            <a:ext cx="5796000" cy="2880000"/>
          </a:xfrm>
          <a:prstGeom prst="roundRect">
            <a:avLst/>
          </a:prstGeom>
          <a:solidFill>
            <a:srgbClr val="EBEBEB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1416744E-7C9D-1B5B-FEB5-3B6B435B6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841" y="347454"/>
            <a:ext cx="346815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pt-PT" altLang="pt-PT" sz="1400" b="1" dirty="0">
                <a:solidFill>
                  <a:srgbClr val="80808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ÓRGÃOS E ESTRUTURAS ESTATUTÁRIOS </a:t>
            </a:r>
            <a:r>
              <a:rPr lang="pt-PT" altLang="pt-PT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348CC260-B352-F375-F915-DE0210523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0232" y="775392"/>
            <a:ext cx="1800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pt-PT" altLang="pt-PT" sz="12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ÓRGÃOS NACIONAIS</a:t>
            </a:r>
            <a:r>
              <a:rPr lang="pt-PT" altLang="pt-PT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</p:txBody>
      </p:sp>
      <p:grpSp>
        <p:nvGrpSpPr>
          <p:cNvPr id="217" name="Agrupar 216">
            <a:extLst>
              <a:ext uri="{FF2B5EF4-FFF2-40B4-BE49-F238E27FC236}">
                <a16:creationId xmlns:a16="http://schemas.microsoft.com/office/drawing/2014/main" id="{68072131-BBAC-A2BF-2BFC-13D6985B5F0F}"/>
              </a:ext>
            </a:extLst>
          </p:cNvPr>
          <p:cNvGrpSpPr/>
          <p:nvPr/>
        </p:nvGrpSpPr>
        <p:grpSpPr>
          <a:xfrm>
            <a:off x="671825" y="1170943"/>
            <a:ext cx="1868484" cy="720000"/>
            <a:chOff x="671825" y="1188016"/>
            <a:chExt cx="1868484" cy="720000"/>
          </a:xfrm>
        </p:grpSpPr>
        <p:sp>
          <p:nvSpPr>
            <p:cNvPr id="16" name="Retângulo: Cantos Arredondados 15">
              <a:extLst>
                <a:ext uri="{FF2B5EF4-FFF2-40B4-BE49-F238E27FC236}">
                  <a16:creationId xmlns:a16="http://schemas.microsoft.com/office/drawing/2014/main" id="{602BC43A-B438-486B-8E35-CA09DF27993D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5B9FEB3F-1294-FFFE-D9CD-302ED2BDCCC8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0" name="Rectangle 1">
              <a:extLst>
                <a:ext uri="{FF2B5EF4-FFF2-40B4-BE49-F238E27FC236}">
                  <a16:creationId xmlns:a16="http://schemas.microsoft.com/office/drawing/2014/main" id="{57F98AF3-E3B7-073D-7166-8F619BA0AF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ASSEMBLEIA GERAL [AG]</a:t>
              </a:r>
            </a:p>
            <a:p>
              <a:pPr lvl="0"/>
              <a:endPara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lvl="0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Composição: 3+1+1=5</a:t>
              </a:r>
            </a:p>
          </p:txBody>
        </p:sp>
      </p:grpSp>
      <p:sp>
        <p:nvSpPr>
          <p:cNvPr id="50" name="Rectangle 1">
            <a:extLst>
              <a:ext uri="{FF2B5EF4-FFF2-40B4-BE49-F238E27FC236}">
                <a16:creationId xmlns:a16="http://schemas.microsoft.com/office/drawing/2014/main" id="{E9DBABDA-0F0F-4B18-5833-F3C2BC453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7532" y="3360326"/>
            <a:ext cx="1670311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12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ESTRUTURAS PROFISSIONAIS E ESPECIALIZADAS</a:t>
            </a:r>
          </a:p>
          <a:p>
            <a:pPr lvl="0"/>
            <a:r>
              <a: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(DE MATRIZ CONSULTIVA)</a:t>
            </a:r>
            <a:r>
              <a:rPr lang="pt-PT" altLang="pt-PT" sz="10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</p:txBody>
      </p:sp>
      <p:grpSp>
        <p:nvGrpSpPr>
          <p:cNvPr id="424" name="Agrupar 423">
            <a:extLst>
              <a:ext uri="{FF2B5EF4-FFF2-40B4-BE49-F238E27FC236}">
                <a16:creationId xmlns:a16="http://schemas.microsoft.com/office/drawing/2014/main" id="{518CC950-933A-4D85-2B74-5877AED0728F}"/>
              </a:ext>
            </a:extLst>
          </p:cNvPr>
          <p:cNvGrpSpPr/>
          <p:nvPr/>
        </p:nvGrpSpPr>
        <p:grpSpPr>
          <a:xfrm>
            <a:off x="10139504" y="1865361"/>
            <a:ext cx="461727" cy="504000"/>
            <a:chOff x="10139504" y="1865361"/>
            <a:chExt cx="461727" cy="504000"/>
          </a:xfrm>
        </p:grpSpPr>
        <p:cxnSp>
          <p:nvCxnSpPr>
            <p:cNvPr id="129" name="Conector reto 128">
              <a:extLst>
                <a:ext uri="{FF2B5EF4-FFF2-40B4-BE49-F238E27FC236}">
                  <a16:creationId xmlns:a16="http://schemas.microsoft.com/office/drawing/2014/main" id="{3B4CB54D-2FE4-006C-B3CA-E025F67AC075}"/>
                </a:ext>
              </a:extLst>
            </p:cNvPr>
            <p:cNvCxnSpPr/>
            <p:nvPr/>
          </p:nvCxnSpPr>
          <p:spPr>
            <a:xfrm>
              <a:off x="10139504" y="2359340"/>
              <a:ext cx="461727" cy="0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ector de Seta Reta 130">
              <a:extLst>
                <a:ext uri="{FF2B5EF4-FFF2-40B4-BE49-F238E27FC236}">
                  <a16:creationId xmlns:a16="http://schemas.microsoft.com/office/drawing/2014/main" id="{6F762E4A-E142-6660-666E-83F7922E9F4E}"/>
                </a:ext>
              </a:extLst>
            </p:cNvPr>
            <p:cNvCxnSpPr/>
            <p:nvPr/>
          </p:nvCxnSpPr>
          <p:spPr>
            <a:xfrm flipV="1">
              <a:off x="10583468" y="1865361"/>
              <a:ext cx="0" cy="504000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Rectangle 1">
            <a:extLst>
              <a:ext uri="{FF2B5EF4-FFF2-40B4-BE49-F238E27FC236}">
                <a16:creationId xmlns:a16="http://schemas.microsoft.com/office/drawing/2014/main" id="{1EA107EE-886B-A042-ED49-C59A9B285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28" y="3835358"/>
            <a:ext cx="711103" cy="6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1Pres. AR eleito para </a:t>
            </a:r>
            <a:r>
              <a:rPr lang="pt-PT" altLang="pt-PT" sz="800" dirty="0" err="1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Vice-Pres</a:t>
            </a:r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AG</a:t>
            </a:r>
            <a:r>
              <a:rPr lang="pt-PT" altLang="pt-PT" sz="105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39" name="Rectangle 1">
            <a:extLst>
              <a:ext uri="{FF2B5EF4-FFF2-40B4-BE49-F238E27FC236}">
                <a16:creationId xmlns:a16="http://schemas.microsoft.com/office/drawing/2014/main" id="{66BB543D-C8F9-914F-5B83-E27890D82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9720" y="2549783"/>
            <a:ext cx="6491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PDS tem assento no CS</a:t>
            </a:r>
            <a:endParaRPr lang="pt-PT" altLang="pt-PT" sz="105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Rectangle 1">
            <a:extLst>
              <a:ext uri="{FF2B5EF4-FFF2-40B4-BE49-F238E27FC236}">
                <a16:creationId xmlns:a16="http://schemas.microsoft.com/office/drawing/2014/main" id="{2531F103-ED92-41B1-11E9-459CC6A3E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9957" y="4327058"/>
            <a:ext cx="15451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Presidentes AR têm assento no CDN (por inerência)	</a:t>
            </a:r>
          </a:p>
        </p:txBody>
      </p:sp>
      <p:sp>
        <p:nvSpPr>
          <p:cNvPr id="145" name="Rectangle 1">
            <a:extLst>
              <a:ext uri="{FF2B5EF4-FFF2-40B4-BE49-F238E27FC236}">
                <a16:creationId xmlns:a16="http://schemas.microsoft.com/office/drawing/2014/main" id="{4A9DD137-7428-2E05-2E88-02E6993A5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5468" y="3845182"/>
            <a:ext cx="65140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Pres. AR têm assento na AdD</a:t>
            </a:r>
          </a:p>
        </p:txBody>
      </p:sp>
      <p:sp>
        <p:nvSpPr>
          <p:cNvPr id="6" name="Colchete Duplo 5">
            <a:extLst>
              <a:ext uri="{FF2B5EF4-FFF2-40B4-BE49-F238E27FC236}">
                <a16:creationId xmlns:a16="http://schemas.microsoft.com/office/drawing/2014/main" id="{1825B1A9-8D9A-EA98-B9D2-511EADFDDC39}"/>
              </a:ext>
            </a:extLst>
          </p:cNvPr>
          <p:cNvSpPr/>
          <p:nvPr/>
        </p:nvSpPr>
        <p:spPr>
          <a:xfrm>
            <a:off x="83323" y="3805019"/>
            <a:ext cx="711104" cy="686061"/>
          </a:xfrm>
          <a:prstGeom prst="bracketPair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Colchete Duplo 6">
            <a:extLst>
              <a:ext uri="{FF2B5EF4-FFF2-40B4-BE49-F238E27FC236}">
                <a16:creationId xmlns:a16="http://schemas.microsoft.com/office/drawing/2014/main" id="{FE1BC447-ED5E-3AAC-5374-0578F01E3929}"/>
              </a:ext>
            </a:extLst>
          </p:cNvPr>
          <p:cNvSpPr/>
          <p:nvPr/>
        </p:nvSpPr>
        <p:spPr>
          <a:xfrm>
            <a:off x="10422708" y="2503433"/>
            <a:ext cx="588931" cy="555848"/>
          </a:xfrm>
          <a:prstGeom prst="bracketPair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olchete Duplo 9">
            <a:extLst>
              <a:ext uri="{FF2B5EF4-FFF2-40B4-BE49-F238E27FC236}">
                <a16:creationId xmlns:a16="http://schemas.microsoft.com/office/drawing/2014/main" id="{C5EB7CFC-A66F-92AA-0613-BF1FBA1F4246}"/>
              </a:ext>
            </a:extLst>
          </p:cNvPr>
          <p:cNvSpPr/>
          <p:nvPr/>
        </p:nvSpPr>
        <p:spPr>
          <a:xfrm>
            <a:off x="1233615" y="3805019"/>
            <a:ext cx="651407" cy="686061"/>
          </a:xfrm>
          <a:prstGeom prst="bracketPair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olchete Duplo 10">
            <a:extLst>
              <a:ext uri="{FF2B5EF4-FFF2-40B4-BE49-F238E27FC236}">
                <a16:creationId xmlns:a16="http://schemas.microsoft.com/office/drawing/2014/main" id="{F0302201-FF36-096E-5C30-60DB54FA8139}"/>
              </a:ext>
            </a:extLst>
          </p:cNvPr>
          <p:cNvSpPr/>
          <p:nvPr/>
        </p:nvSpPr>
        <p:spPr>
          <a:xfrm>
            <a:off x="3981452" y="4316547"/>
            <a:ext cx="1545177" cy="349065"/>
          </a:xfrm>
          <a:prstGeom prst="bracketPair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F7ACA768-42A4-BC7A-9695-51CA2CBD6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2184" y="13754"/>
            <a:ext cx="18000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12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SITUAÇÃO PROPOSTA</a:t>
            </a:r>
          </a:p>
          <a:p>
            <a:pPr lvl="0"/>
            <a:r>
              <a:rPr lang="pt-PT" altLang="pt-PT" sz="12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164 MEMBROS </a:t>
            </a:r>
          </a:p>
          <a:p>
            <a:pPr lvl="0"/>
            <a:r>
              <a:rPr lang="pt-PT" altLang="pt-PT" sz="1200" dirty="0">
                <a:latin typeface="Century Gothic" panose="020B0502020202020204" pitchFamily="34" charset="0"/>
                <a:cs typeface="Arial" panose="020B0604020202020204" pitchFamily="34" charset="0"/>
              </a:rPr>
              <a:t>20 </a:t>
            </a:r>
            <a:r>
              <a:rPr lang="pt-PT" altLang="pt-PT" sz="1200" dirty="0" err="1">
                <a:latin typeface="Century Gothic" panose="020B0502020202020204" pitchFamily="34" charset="0"/>
                <a:cs typeface="Arial" panose="020B0604020202020204" pitchFamily="34" charset="0"/>
              </a:rPr>
              <a:t>AP’s</a:t>
            </a:r>
            <a:r>
              <a:rPr lang="pt-PT" altLang="pt-PT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</p:txBody>
      </p: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1E0CCDFE-6893-AD04-9B5D-C3F41D26019F}"/>
              </a:ext>
            </a:extLst>
          </p:cNvPr>
          <p:cNvGrpSpPr/>
          <p:nvPr/>
        </p:nvGrpSpPr>
        <p:grpSpPr>
          <a:xfrm>
            <a:off x="2060520" y="1381024"/>
            <a:ext cx="812087" cy="265695"/>
            <a:chOff x="1587577" y="319565"/>
            <a:chExt cx="525745" cy="180000"/>
          </a:xfrm>
        </p:grpSpPr>
        <p:sp>
          <p:nvSpPr>
            <p:cNvPr id="66" name="Retângulo: Cantos Arredondados 65">
              <a:extLst>
                <a:ext uri="{FF2B5EF4-FFF2-40B4-BE49-F238E27FC236}">
                  <a16:creationId xmlns:a16="http://schemas.microsoft.com/office/drawing/2014/main" id="{C74350F3-4BB9-070C-CF67-952FC74D0C64}"/>
                </a:ext>
              </a:extLst>
            </p:cNvPr>
            <p:cNvSpPr/>
            <p:nvPr/>
          </p:nvSpPr>
          <p:spPr>
            <a:xfrm>
              <a:off x="1680878" y="319565"/>
              <a:ext cx="338081" cy="18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7" name="Rectangle 1">
              <a:extLst>
                <a:ext uri="{FF2B5EF4-FFF2-40B4-BE49-F238E27FC236}">
                  <a16:creationId xmlns:a16="http://schemas.microsoft.com/office/drawing/2014/main" id="{2AF8F356-6C0A-5B7B-01DA-55B6BA2F1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77" y="339131"/>
              <a:ext cx="525745" cy="145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8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 CG ENAP</a:t>
              </a:r>
            </a:p>
          </p:txBody>
        </p:sp>
      </p:grpSp>
      <p:cxnSp>
        <p:nvCxnSpPr>
          <p:cNvPr id="185" name="Conexão reta 184">
            <a:extLst>
              <a:ext uri="{FF2B5EF4-FFF2-40B4-BE49-F238E27FC236}">
                <a16:creationId xmlns:a16="http://schemas.microsoft.com/office/drawing/2014/main" id="{F1569FA1-B381-B6EC-F9C6-83E6D0BF40FB}"/>
              </a:ext>
            </a:extLst>
          </p:cNvPr>
          <p:cNvCxnSpPr>
            <a:cxnSpLocks/>
          </p:cNvCxnSpPr>
          <p:nvPr/>
        </p:nvCxnSpPr>
        <p:spPr>
          <a:xfrm flipH="1">
            <a:off x="2983902" y="2734610"/>
            <a:ext cx="0" cy="13616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6" name="Rectangle 1">
            <a:extLst>
              <a:ext uri="{FF2B5EF4-FFF2-40B4-BE49-F238E27FC236}">
                <a16:creationId xmlns:a16="http://schemas.microsoft.com/office/drawing/2014/main" id="{619FBC10-C23D-84E2-D03D-EAC38FE06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7758" y="3805019"/>
            <a:ext cx="175708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pt-PT" altLang="pt-PT" sz="12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ÓRGÃOS REGIONAIS</a:t>
            </a:r>
            <a:r>
              <a:rPr lang="pt-PT" altLang="pt-PT" sz="14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</p:txBody>
      </p:sp>
      <p:grpSp>
        <p:nvGrpSpPr>
          <p:cNvPr id="218" name="Agrupar 217">
            <a:extLst>
              <a:ext uri="{FF2B5EF4-FFF2-40B4-BE49-F238E27FC236}">
                <a16:creationId xmlns:a16="http://schemas.microsoft.com/office/drawing/2014/main" id="{993957AC-1C97-1118-2BEF-FFD7441B4EC4}"/>
              </a:ext>
            </a:extLst>
          </p:cNvPr>
          <p:cNvGrpSpPr/>
          <p:nvPr/>
        </p:nvGrpSpPr>
        <p:grpSpPr>
          <a:xfrm>
            <a:off x="2872546" y="1174284"/>
            <a:ext cx="1868484" cy="720000"/>
            <a:chOff x="671825" y="1188016"/>
            <a:chExt cx="1868484" cy="720000"/>
          </a:xfrm>
        </p:grpSpPr>
        <p:sp>
          <p:nvSpPr>
            <p:cNvPr id="219" name="Retângulo: Cantos Arredondados 218">
              <a:extLst>
                <a:ext uri="{FF2B5EF4-FFF2-40B4-BE49-F238E27FC236}">
                  <a16:creationId xmlns:a16="http://schemas.microsoft.com/office/drawing/2014/main" id="{CBE8ED72-C5D3-F2CC-D291-1D017527966E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0" name="Retângulo: Cantos Arredondados 219">
              <a:extLst>
                <a:ext uri="{FF2B5EF4-FFF2-40B4-BE49-F238E27FC236}">
                  <a16:creationId xmlns:a16="http://schemas.microsoft.com/office/drawing/2014/main" id="{C47CCD4C-6076-8A20-C4B5-4CF3322E2B62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21" name="Rectangle 1">
              <a:extLst>
                <a:ext uri="{FF2B5EF4-FFF2-40B4-BE49-F238E27FC236}">
                  <a16:creationId xmlns:a16="http://schemas.microsoft.com/office/drawing/2014/main" id="{31897E71-7E48-3148-10A0-BD521F433C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CONGRESSO [COA]</a:t>
              </a:r>
            </a:p>
            <a:p>
              <a:pPr lvl="0"/>
              <a:endPara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lvl="0"/>
              <a:endPara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2" name="Agrupar 221">
            <a:extLst>
              <a:ext uri="{FF2B5EF4-FFF2-40B4-BE49-F238E27FC236}">
                <a16:creationId xmlns:a16="http://schemas.microsoft.com/office/drawing/2014/main" id="{3AACA48A-0EAE-BC70-127B-1C4C954EA221}"/>
              </a:ext>
            </a:extLst>
          </p:cNvPr>
          <p:cNvGrpSpPr/>
          <p:nvPr/>
        </p:nvGrpSpPr>
        <p:grpSpPr>
          <a:xfrm>
            <a:off x="5099440" y="1172467"/>
            <a:ext cx="1868484" cy="720000"/>
            <a:chOff x="671825" y="1188016"/>
            <a:chExt cx="1868484" cy="720000"/>
          </a:xfrm>
        </p:grpSpPr>
        <p:sp>
          <p:nvSpPr>
            <p:cNvPr id="223" name="Retângulo: Cantos Arredondados 222">
              <a:extLst>
                <a:ext uri="{FF2B5EF4-FFF2-40B4-BE49-F238E27FC236}">
                  <a16:creationId xmlns:a16="http://schemas.microsoft.com/office/drawing/2014/main" id="{675F3438-7740-D1CE-6554-976128DA8C58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4" name="Retângulo: Cantos Arredondados 223">
              <a:extLst>
                <a:ext uri="{FF2B5EF4-FFF2-40B4-BE49-F238E27FC236}">
                  <a16:creationId xmlns:a16="http://schemas.microsoft.com/office/drawing/2014/main" id="{156E6915-0052-43FC-9765-8FFDB93FAA6D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25" name="Rectangle 1">
              <a:extLst>
                <a:ext uri="{FF2B5EF4-FFF2-40B4-BE49-F238E27FC236}">
                  <a16:creationId xmlns:a16="http://schemas.microsoft.com/office/drawing/2014/main" id="{4F621B94-0830-0417-F0B6-C43BFFC18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CONSELHO DE DISCIPLINA NACIONAL [CDISC_N]</a:t>
              </a:r>
            </a:p>
            <a:p>
              <a:pPr lvl="0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Composição: 2+2+1=5</a:t>
              </a:r>
            </a:p>
          </p:txBody>
        </p:sp>
      </p:grpSp>
      <p:grpSp>
        <p:nvGrpSpPr>
          <p:cNvPr id="226" name="Agrupar 225">
            <a:extLst>
              <a:ext uri="{FF2B5EF4-FFF2-40B4-BE49-F238E27FC236}">
                <a16:creationId xmlns:a16="http://schemas.microsoft.com/office/drawing/2014/main" id="{0D236430-5BD3-0508-895A-92BC4495BBF0}"/>
              </a:ext>
            </a:extLst>
          </p:cNvPr>
          <p:cNvGrpSpPr/>
          <p:nvPr/>
        </p:nvGrpSpPr>
        <p:grpSpPr>
          <a:xfrm>
            <a:off x="6596064" y="1341327"/>
            <a:ext cx="727781" cy="230832"/>
            <a:chOff x="1587577" y="296694"/>
            <a:chExt cx="525745" cy="230832"/>
          </a:xfrm>
        </p:grpSpPr>
        <p:sp>
          <p:nvSpPr>
            <p:cNvPr id="227" name="Retângulo: Cantos Arredondados 226">
              <a:extLst>
                <a:ext uri="{FF2B5EF4-FFF2-40B4-BE49-F238E27FC236}">
                  <a16:creationId xmlns:a16="http://schemas.microsoft.com/office/drawing/2014/main" id="{4C9E7B11-13E5-7002-AD4A-C0F5B8A617F8}"/>
                </a:ext>
              </a:extLst>
            </p:cNvPr>
            <p:cNvSpPr/>
            <p:nvPr/>
          </p:nvSpPr>
          <p:spPr>
            <a:xfrm>
              <a:off x="1680878" y="319565"/>
              <a:ext cx="338081" cy="18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8" name="Rectangle 1">
              <a:extLst>
                <a:ext uri="{FF2B5EF4-FFF2-40B4-BE49-F238E27FC236}">
                  <a16:creationId xmlns:a16="http://schemas.microsoft.com/office/drawing/2014/main" id="{291A33DC-1EF2-44F1-8E45-77C5D2B3E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77" y="296694"/>
              <a:ext cx="52574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1ENAP</a:t>
              </a:r>
            </a:p>
          </p:txBody>
        </p:sp>
      </p:grpSp>
      <p:grpSp>
        <p:nvGrpSpPr>
          <p:cNvPr id="229" name="Agrupar 228">
            <a:extLst>
              <a:ext uri="{FF2B5EF4-FFF2-40B4-BE49-F238E27FC236}">
                <a16:creationId xmlns:a16="http://schemas.microsoft.com/office/drawing/2014/main" id="{B6CCF992-A223-AD04-4BEE-E2A67C7CE8EC}"/>
              </a:ext>
            </a:extLst>
          </p:cNvPr>
          <p:cNvGrpSpPr/>
          <p:nvPr/>
        </p:nvGrpSpPr>
        <p:grpSpPr>
          <a:xfrm>
            <a:off x="6592480" y="1553609"/>
            <a:ext cx="727781" cy="230832"/>
            <a:chOff x="1587577" y="296694"/>
            <a:chExt cx="525745" cy="230832"/>
          </a:xfrm>
        </p:grpSpPr>
        <p:sp>
          <p:nvSpPr>
            <p:cNvPr id="230" name="Retângulo: Cantos Arredondados 229">
              <a:extLst>
                <a:ext uri="{FF2B5EF4-FFF2-40B4-BE49-F238E27FC236}">
                  <a16:creationId xmlns:a16="http://schemas.microsoft.com/office/drawing/2014/main" id="{7D6AA7DC-47C0-8C6A-22CD-806096737974}"/>
                </a:ext>
              </a:extLst>
            </p:cNvPr>
            <p:cNvSpPr/>
            <p:nvPr/>
          </p:nvSpPr>
          <p:spPr>
            <a:xfrm>
              <a:off x="1680878" y="319565"/>
              <a:ext cx="338081" cy="180000"/>
            </a:xfrm>
            <a:prstGeom prst="roundRect">
              <a:avLst/>
            </a:prstGeom>
            <a:solidFill>
              <a:srgbClr val="D1DFD2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1" name="Rectangle 1">
              <a:extLst>
                <a:ext uri="{FF2B5EF4-FFF2-40B4-BE49-F238E27FC236}">
                  <a16:creationId xmlns:a16="http://schemas.microsoft.com/office/drawing/2014/main" id="{7E648E3E-B701-33A9-1271-6008DAB0C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77" y="296694"/>
              <a:ext cx="52574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2NM</a:t>
              </a:r>
            </a:p>
          </p:txBody>
        </p:sp>
      </p:grpSp>
      <p:grpSp>
        <p:nvGrpSpPr>
          <p:cNvPr id="232" name="Agrupar 231">
            <a:extLst>
              <a:ext uri="{FF2B5EF4-FFF2-40B4-BE49-F238E27FC236}">
                <a16:creationId xmlns:a16="http://schemas.microsoft.com/office/drawing/2014/main" id="{903B9857-8DEC-0952-B627-9279CA918A83}"/>
              </a:ext>
            </a:extLst>
          </p:cNvPr>
          <p:cNvGrpSpPr/>
          <p:nvPr/>
        </p:nvGrpSpPr>
        <p:grpSpPr>
          <a:xfrm>
            <a:off x="7439415" y="1174151"/>
            <a:ext cx="1868484" cy="720000"/>
            <a:chOff x="671825" y="1188016"/>
            <a:chExt cx="1868484" cy="720000"/>
          </a:xfrm>
        </p:grpSpPr>
        <p:sp>
          <p:nvSpPr>
            <p:cNvPr id="233" name="Retângulo: Cantos Arredondados 232">
              <a:extLst>
                <a:ext uri="{FF2B5EF4-FFF2-40B4-BE49-F238E27FC236}">
                  <a16:creationId xmlns:a16="http://schemas.microsoft.com/office/drawing/2014/main" id="{AF3E75B6-F3F6-A9B8-B281-2C3F8EEDEB9A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4" name="Retângulo: Cantos Arredondados 233">
              <a:extLst>
                <a:ext uri="{FF2B5EF4-FFF2-40B4-BE49-F238E27FC236}">
                  <a16:creationId xmlns:a16="http://schemas.microsoft.com/office/drawing/2014/main" id="{DDE00A90-06EE-8D65-CEBA-AE776B2FF9D1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35" name="Rectangle 1">
              <a:extLst>
                <a:ext uri="{FF2B5EF4-FFF2-40B4-BE49-F238E27FC236}">
                  <a16:creationId xmlns:a16="http://schemas.microsoft.com/office/drawing/2014/main" id="{FCB3321D-AC78-1934-F601-A28C6E3B0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CONSELHO FISCAL [CF]</a:t>
              </a:r>
            </a:p>
            <a:p>
              <a:pPr lvl="0"/>
              <a:endPara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lvl="0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Composição: 4+1=5</a:t>
              </a:r>
            </a:p>
          </p:txBody>
        </p:sp>
      </p:grpSp>
      <p:grpSp>
        <p:nvGrpSpPr>
          <p:cNvPr id="236" name="Agrupar 235">
            <a:extLst>
              <a:ext uri="{FF2B5EF4-FFF2-40B4-BE49-F238E27FC236}">
                <a16:creationId xmlns:a16="http://schemas.microsoft.com/office/drawing/2014/main" id="{128454AD-BF38-F594-92CE-C479948D3952}"/>
              </a:ext>
            </a:extLst>
          </p:cNvPr>
          <p:cNvGrpSpPr/>
          <p:nvPr/>
        </p:nvGrpSpPr>
        <p:grpSpPr>
          <a:xfrm>
            <a:off x="9562011" y="1172099"/>
            <a:ext cx="1868484" cy="720000"/>
            <a:chOff x="671825" y="1188016"/>
            <a:chExt cx="1868484" cy="720000"/>
          </a:xfrm>
        </p:grpSpPr>
        <p:sp>
          <p:nvSpPr>
            <p:cNvPr id="237" name="Retângulo: Cantos Arredondados 236">
              <a:extLst>
                <a:ext uri="{FF2B5EF4-FFF2-40B4-BE49-F238E27FC236}">
                  <a16:creationId xmlns:a16="http://schemas.microsoft.com/office/drawing/2014/main" id="{996C0990-A696-EA1B-A78C-6E7AA0894D6A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8" name="Retângulo: Cantos Arredondados 237">
              <a:extLst>
                <a:ext uri="{FF2B5EF4-FFF2-40B4-BE49-F238E27FC236}">
                  <a16:creationId xmlns:a16="http://schemas.microsoft.com/office/drawing/2014/main" id="{1B9831E5-5022-A9F6-06DD-82CD698F63DC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39" name="Rectangle 1">
              <a:extLst>
                <a:ext uri="{FF2B5EF4-FFF2-40B4-BE49-F238E27FC236}">
                  <a16:creationId xmlns:a16="http://schemas.microsoft.com/office/drawing/2014/main" id="{0555A7FD-EF2A-FBA9-6C0F-A652BDACCE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CONSELHO DE SUPERVISÃO [CS]</a:t>
              </a:r>
            </a:p>
            <a:p>
              <a:pPr lvl="0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Composição: 6+6+3=15</a:t>
              </a:r>
            </a:p>
          </p:txBody>
        </p:sp>
      </p:grpSp>
      <p:grpSp>
        <p:nvGrpSpPr>
          <p:cNvPr id="240" name="Agrupar 239">
            <a:extLst>
              <a:ext uri="{FF2B5EF4-FFF2-40B4-BE49-F238E27FC236}">
                <a16:creationId xmlns:a16="http://schemas.microsoft.com/office/drawing/2014/main" id="{79894E1D-25F5-A874-C7A8-F7B8D9308A8B}"/>
              </a:ext>
            </a:extLst>
          </p:cNvPr>
          <p:cNvGrpSpPr/>
          <p:nvPr/>
        </p:nvGrpSpPr>
        <p:grpSpPr>
          <a:xfrm>
            <a:off x="11061528" y="1338447"/>
            <a:ext cx="727781" cy="230832"/>
            <a:chOff x="1587577" y="296694"/>
            <a:chExt cx="525745" cy="230832"/>
          </a:xfrm>
        </p:grpSpPr>
        <p:sp>
          <p:nvSpPr>
            <p:cNvPr id="241" name="Retângulo: Cantos Arredondados 240">
              <a:extLst>
                <a:ext uri="{FF2B5EF4-FFF2-40B4-BE49-F238E27FC236}">
                  <a16:creationId xmlns:a16="http://schemas.microsoft.com/office/drawing/2014/main" id="{AF9A0658-F7EB-F90E-1C07-3266EA4CBF23}"/>
                </a:ext>
              </a:extLst>
            </p:cNvPr>
            <p:cNvSpPr/>
            <p:nvPr/>
          </p:nvSpPr>
          <p:spPr>
            <a:xfrm>
              <a:off x="1680878" y="319565"/>
              <a:ext cx="338081" cy="18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2" name="Rectangle 1">
              <a:extLst>
                <a:ext uri="{FF2B5EF4-FFF2-40B4-BE49-F238E27FC236}">
                  <a16:creationId xmlns:a16="http://schemas.microsoft.com/office/drawing/2014/main" id="{81D6BB38-A8F2-3EE1-3B30-BF235C9E57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77" y="296694"/>
              <a:ext cx="52574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1ENAP</a:t>
              </a:r>
            </a:p>
          </p:txBody>
        </p:sp>
      </p:grpSp>
      <p:grpSp>
        <p:nvGrpSpPr>
          <p:cNvPr id="243" name="Agrupar 242">
            <a:extLst>
              <a:ext uri="{FF2B5EF4-FFF2-40B4-BE49-F238E27FC236}">
                <a16:creationId xmlns:a16="http://schemas.microsoft.com/office/drawing/2014/main" id="{78ED1129-4E83-890E-DA10-302968C98A99}"/>
              </a:ext>
            </a:extLst>
          </p:cNvPr>
          <p:cNvGrpSpPr/>
          <p:nvPr/>
        </p:nvGrpSpPr>
        <p:grpSpPr>
          <a:xfrm>
            <a:off x="11052917" y="1545709"/>
            <a:ext cx="727781" cy="230832"/>
            <a:chOff x="1587577" y="296694"/>
            <a:chExt cx="525745" cy="230832"/>
          </a:xfrm>
        </p:grpSpPr>
        <p:sp>
          <p:nvSpPr>
            <p:cNvPr id="244" name="Retângulo: Cantos Arredondados 243">
              <a:extLst>
                <a:ext uri="{FF2B5EF4-FFF2-40B4-BE49-F238E27FC236}">
                  <a16:creationId xmlns:a16="http://schemas.microsoft.com/office/drawing/2014/main" id="{5A242CDC-6152-3727-A72A-7C5CA0F65252}"/>
                </a:ext>
              </a:extLst>
            </p:cNvPr>
            <p:cNvSpPr/>
            <p:nvPr/>
          </p:nvSpPr>
          <p:spPr>
            <a:xfrm>
              <a:off x="1680878" y="319565"/>
              <a:ext cx="338081" cy="180000"/>
            </a:xfrm>
            <a:prstGeom prst="roundRect">
              <a:avLst/>
            </a:prstGeom>
            <a:solidFill>
              <a:srgbClr val="D1DFD2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5" name="Rectangle 1">
              <a:extLst>
                <a:ext uri="{FF2B5EF4-FFF2-40B4-BE49-F238E27FC236}">
                  <a16:creationId xmlns:a16="http://schemas.microsoft.com/office/drawing/2014/main" id="{D3A352AF-1024-3B89-E3B1-5DD61EDA0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77" y="296694"/>
              <a:ext cx="52574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9NM</a:t>
              </a:r>
            </a:p>
          </p:txBody>
        </p:sp>
      </p:grpSp>
      <p:grpSp>
        <p:nvGrpSpPr>
          <p:cNvPr id="246" name="Agrupar 245">
            <a:extLst>
              <a:ext uri="{FF2B5EF4-FFF2-40B4-BE49-F238E27FC236}">
                <a16:creationId xmlns:a16="http://schemas.microsoft.com/office/drawing/2014/main" id="{128E17DF-8F8F-75A8-8102-3CF5F8B40253}"/>
              </a:ext>
            </a:extLst>
          </p:cNvPr>
          <p:cNvGrpSpPr/>
          <p:nvPr/>
        </p:nvGrpSpPr>
        <p:grpSpPr>
          <a:xfrm>
            <a:off x="2003397" y="2069783"/>
            <a:ext cx="1868484" cy="720000"/>
            <a:chOff x="671825" y="1188016"/>
            <a:chExt cx="1868484" cy="720000"/>
          </a:xfrm>
        </p:grpSpPr>
        <p:sp>
          <p:nvSpPr>
            <p:cNvPr id="247" name="Retângulo: Cantos Arredondados 246">
              <a:extLst>
                <a:ext uri="{FF2B5EF4-FFF2-40B4-BE49-F238E27FC236}">
                  <a16:creationId xmlns:a16="http://schemas.microsoft.com/office/drawing/2014/main" id="{DE5126A8-152B-5D61-FCE6-A2F4468E8E30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8" name="Retângulo: Cantos Arredondados 247">
              <a:extLst>
                <a:ext uri="{FF2B5EF4-FFF2-40B4-BE49-F238E27FC236}">
                  <a16:creationId xmlns:a16="http://schemas.microsoft.com/office/drawing/2014/main" id="{035DD5EE-D976-8AC8-88C5-5FE294C8D349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49" name="Rectangle 1">
              <a:extLst>
                <a:ext uri="{FF2B5EF4-FFF2-40B4-BE49-F238E27FC236}">
                  <a16:creationId xmlns:a16="http://schemas.microsoft.com/office/drawing/2014/main" id="{EE6EEC4C-F2E1-3AAF-29B2-1389738C1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ASSEMBLEIA DE DELEGADOS [</a:t>
              </a:r>
              <a:r>
                <a:rPr lang="pt-PT" altLang="pt-PT" sz="900" dirty="0" err="1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AdD</a:t>
              </a:r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]</a:t>
              </a:r>
            </a:p>
            <a:p>
              <a:pPr lvl="0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Composição: 21+7+1=29</a:t>
              </a:r>
            </a:p>
          </p:txBody>
        </p:sp>
      </p:grpSp>
      <p:grpSp>
        <p:nvGrpSpPr>
          <p:cNvPr id="250" name="Agrupar 249">
            <a:extLst>
              <a:ext uri="{FF2B5EF4-FFF2-40B4-BE49-F238E27FC236}">
                <a16:creationId xmlns:a16="http://schemas.microsoft.com/office/drawing/2014/main" id="{4542190A-B77C-5191-0D50-B321F6F275E4}"/>
              </a:ext>
            </a:extLst>
          </p:cNvPr>
          <p:cNvGrpSpPr/>
          <p:nvPr/>
        </p:nvGrpSpPr>
        <p:grpSpPr>
          <a:xfrm>
            <a:off x="5100283" y="2071192"/>
            <a:ext cx="1868484" cy="720000"/>
            <a:chOff x="671825" y="1188016"/>
            <a:chExt cx="1868484" cy="720000"/>
          </a:xfrm>
        </p:grpSpPr>
        <p:sp>
          <p:nvSpPr>
            <p:cNvPr id="251" name="Retângulo: Cantos Arredondados 250">
              <a:extLst>
                <a:ext uri="{FF2B5EF4-FFF2-40B4-BE49-F238E27FC236}">
                  <a16:creationId xmlns:a16="http://schemas.microsoft.com/office/drawing/2014/main" id="{C6816601-2CB2-88C5-3067-5EA0CA895D25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2" name="Retângulo: Cantos Arredondados 251">
              <a:extLst>
                <a:ext uri="{FF2B5EF4-FFF2-40B4-BE49-F238E27FC236}">
                  <a16:creationId xmlns:a16="http://schemas.microsoft.com/office/drawing/2014/main" id="{37AA68C1-31DF-102A-7CE7-A23E6CA7436A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53" name="Rectangle 1">
              <a:extLst>
                <a:ext uri="{FF2B5EF4-FFF2-40B4-BE49-F238E27FC236}">
                  <a16:creationId xmlns:a16="http://schemas.microsoft.com/office/drawing/2014/main" id="{CA79CB63-8469-184C-619B-7D760858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CONSELHO DIRETIVO NACIONAL [CDN]</a:t>
              </a:r>
            </a:p>
            <a:p>
              <a:pPr lvl="0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Composição: 9+7+1=17</a:t>
              </a:r>
            </a:p>
          </p:txBody>
        </p:sp>
      </p:grpSp>
      <p:grpSp>
        <p:nvGrpSpPr>
          <p:cNvPr id="254" name="Agrupar 253">
            <a:extLst>
              <a:ext uri="{FF2B5EF4-FFF2-40B4-BE49-F238E27FC236}">
                <a16:creationId xmlns:a16="http://schemas.microsoft.com/office/drawing/2014/main" id="{AE5DB482-51E2-2702-43E5-9829D15AE194}"/>
              </a:ext>
            </a:extLst>
          </p:cNvPr>
          <p:cNvGrpSpPr/>
          <p:nvPr/>
        </p:nvGrpSpPr>
        <p:grpSpPr>
          <a:xfrm>
            <a:off x="8179887" y="2069501"/>
            <a:ext cx="1999281" cy="720000"/>
            <a:chOff x="656647" y="1188016"/>
            <a:chExt cx="1999281" cy="720000"/>
          </a:xfrm>
        </p:grpSpPr>
        <p:sp>
          <p:nvSpPr>
            <p:cNvPr id="255" name="Retângulo: Cantos Arredondados 254">
              <a:extLst>
                <a:ext uri="{FF2B5EF4-FFF2-40B4-BE49-F238E27FC236}">
                  <a16:creationId xmlns:a16="http://schemas.microsoft.com/office/drawing/2014/main" id="{A475FEA7-C80A-B577-292C-ADFDC4E43E1C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6" name="Retângulo: Cantos Arredondados 255">
              <a:extLst>
                <a:ext uri="{FF2B5EF4-FFF2-40B4-BE49-F238E27FC236}">
                  <a16:creationId xmlns:a16="http://schemas.microsoft.com/office/drawing/2014/main" id="{925F8FFA-2BB2-E9BE-C22E-F5DC8D9895BB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257" name="Rectangle 1">
              <a:extLst>
                <a:ext uri="{FF2B5EF4-FFF2-40B4-BE49-F238E27FC236}">
                  <a16:creationId xmlns:a16="http://schemas.microsoft.com/office/drawing/2014/main" id="{64F8D6A8-3321-2F2A-96D0-995C7351CA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647" y="1287278"/>
              <a:ext cx="1999281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PROVEDOR DOS DESTINATÁRIOS DOS SERVIÇOS [PDS]</a:t>
              </a:r>
            </a:p>
            <a:p>
              <a:pPr lvl="0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 Não Membro</a:t>
              </a:r>
            </a:p>
          </p:txBody>
        </p:sp>
      </p:grpSp>
      <p:grpSp>
        <p:nvGrpSpPr>
          <p:cNvPr id="258" name="Agrupar 257">
            <a:extLst>
              <a:ext uri="{FF2B5EF4-FFF2-40B4-BE49-F238E27FC236}">
                <a16:creationId xmlns:a16="http://schemas.microsoft.com/office/drawing/2014/main" id="{03225422-9119-4D3D-AE38-2F607C60BCA1}"/>
              </a:ext>
            </a:extLst>
          </p:cNvPr>
          <p:cNvGrpSpPr/>
          <p:nvPr/>
        </p:nvGrpSpPr>
        <p:grpSpPr>
          <a:xfrm>
            <a:off x="6595167" y="2230048"/>
            <a:ext cx="727781" cy="230832"/>
            <a:chOff x="1587577" y="296694"/>
            <a:chExt cx="525745" cy="230832"/>
          </a:xfrm>
        </p:grpSpPr>
        <p:sp>
          <p:nvSpPr>
            <p:cNvPr id="259" name="Retângulo: Cantos Arredondados 258">
              <a:extLst>
                <a:ext uri="{FF2B5EF4-FFF2-40B4-BE49-F238E27FC236}">
                  <a16:creationId xmlns:a16="http://schemas.microsoft.com/office/drawing/2014/main" id="{D8EE4418-95EC-330F-F7AC-C9E991278E8C}"/>
                </a:ext>
              </a:extLst>
            </p:cNvPr>
            <p:cNvSpPr/>
            <p:nvPr/>
          </p:nvSpPr>
          <p:spPr>
            <a:xfrm>
              <a:off x="1680878" y="319565"/>
              <a:ext cx="338081" cy="18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0" name="Rectangle 1">
              <a:extLst>
                <a:ext uri="{FF2B5EF4-FFF2-40B4-BE49-F238E27FC236}">
                  <a16:creationId xmlns:a16="http://schemas.microsoft.com/office/drawing/2014/main" id="{AC1358B7-547C-0A9C-65AC-6D35C64BC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77" y="296694"/>
              <a:ext cx="52574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1ENAP</a:t>
              </a:r>
            </a:p>
          </p:txBody>
        </p:sp>
      </p:grpSp>
      <p:grpSp>
        <p:nvGrpSpPr>
          <p:cNvPr id="321" name="Agrupar 320">
            <a:extLst>
              <a:ext uri="{FF2B5EF4-FFF2-40B4-BE49-F238E27FC236}">
                <a16:creationId xmlns:a16="http://schemas.microsoft.com/office/drawing/2014/main" id="{03EE3775-AA4F-6DBE-31B8-3C61D625B008}"/>
              </a:ext>
            </a:extLst>
          </p:cNvPr>
          <p:cNvGrpSpPr/>
          <p:nvPr/>
        </p:nvGrpSpPr>
        <p:grpSpPr>
          <a:xfrm>
            <a:off x="1607250" y="4974383"/>
            <a:ext cx="401222" cy="494470"/>
            <a:chOff x="1331740" y="2939179"/>
            <a:chExt cx="401222" cy="494470"/>
          </a:xfrm>
        </p:grpSpPr>
        <p:grpSp>
          <p:nvGrpSpPr>
            <p:cNvPr id="322" name="Agrupar 321">
              <a:extLst>
                <a:ext uri="{FF2B5EF4-FFF2-40B4-BE49-F238E27FC236}">
                  <a16:creationId xmlns:a16="http://schemas.microsoft.com/office/drawing/2014/main" id="{BDCC6C29-30C0-A19A-C8C8-A51D1E37C248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324" name="Retângulo: Cantos Arredondados 323">
                <a:extLst>
                  <a:ext uri="{FF2B5EF4-FFF2-40B4-BE49-F238E27FC236}">
                    <a16:creationId xmlns:a16="http://schemas.microsoft.com/office/drawing/2014/main" id="{7C98A673-08DD-F757-BE4D-B6BA1EDEEA60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25" name="Elipse 78">
                <a:extLst>
                  <a:ext uri="{FF2B5EF4-FFF2-40B4-BE49-F238E27FC236}">
                    <a16:creationId xmlns:a16="http://schemas.microsoft.com/office/drawing/2014/main" id="{9E9E692B-B143-6017-F8F1-7CB182CD5B7A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26" name="Rectangle 1">
                <a:extLst>
                  <a:ext uri="{FF2B5EF4-FFF2-40B4-BE49-F238E27FC236}">
                    <a16:creationId xmlns:a16="http://schemas.microsoft.com/office/drawing/2014/main" id="{D7F5B4B0-ECE3-CE1A-A45F-C6BD615B8A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</p:grpSp>
        <p:sp>
          <p:nvSpPr>
            <p:cNvPr id="323" name="Rectangle 1">
              <a:extLst>
                <a:ext uri="{FF2B5EF4-FFF2-40B4-BE49-F238E27FC236}">
                  <a16:creationId xmlns:a16="http://schemas.microsoft.com/office/drawing/2014/main" id="{83657E31-F628-B648-6C84-1610030388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NRT</a:t>
              </a:r>
            </a:p>
          </p:txBody>
        </p:sp>
      </p:grpSp>
      <p:sp>
        <p:nvSpPr>
          <p:cNvPr id="327" name="Colchete Duplo 10">
            <a:extLst>
              <a:ext uri="{FF2B5EF4-FFF2-40B4-BE49-F238E27FC236}">
                <a16:creationId xmlns:a16="http://schemas.microsoft.com/office/drawing/2014/main" id="{5649CE1C-D133-134A-DEC7-3EC0FEF4FFF6}"/>
              </a:ext>
            </a:extLst>
          </p:cNvPr>
          <p:cNvSpPr/>
          <p:nvPr/>
        </p:nvSpPr>
        <p:spPr>
          <a:xfrm rot="5400000">
            <a:off x="2707502" y="3777404"/>
            <a:ext cx="626401" cy="2915652"/>
          </a:xfrm>
          <a:prstGeom prst="bracketPair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328" name="Conexão reta 327">
            <a:extLst>
              <a:ext uri="{FF2B5EF4-FFF2-40B4-BE49-F238E27FC236}">
                <a16:creationId xmlns:a16="http://schemas.microsoft.com/office/drawing/2014/main" id="{A1121891-A049-0FD3-2FD9-46CB72832DD3}"/>
              </a:ext>
            </a:extLst>
          </p:cNvPr>
          <p:cNvCxnSpPr>
            <a:cxnSpLocks/>
          </p:cNvCxnSpPr>
          <p:nvPr/>
        </p:nvCxnSpPr>
        <p:spPr>
          <a:xfrm flipH="1">
            <a:off x="2982677" y="4785858"/>
            <a:ext cx="0" cy="136168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9" name="Agrupar 328">
            <a:extLst>
              <a:ext uri="{FF2B5EF4-FFF2-40B4-BE49-F238E27FC236}">
                <a16:creationId xmlns:a16="http://schemas.microsoft.com/office/drawing/2014/main" id="{9CD2B97B-3A74-7403-88B0-D8EEE0D75EC8}"/>
              </a:ext>
            </a:extLst>
          </p:cNvPr>
          <p:cNvGrpSpPr/>
          <p:nvPr/>
        </p:nvGrpSpPr>
        <p:grpSpPr>
          <a:xfrm>
            <a:off x="2002172" y="4121031"/>
            <a:ext cx="1868484" cy="720000"/>
            <a:chOff x="671825" y="1188016"/>
            <a:chExt cx="1868484" cy="720000"/>
          </a:xfrm>
        </p:grpSpPr>
        <p:sp>
          <p:nvSpPr>
            <p:cNvPr id="330" name="Retângulo: Cantos Arredondados 329">
              <a:extLst>
                <a:ext uri="{FF2B5EF4-FFF2-40B4-BE49-F238E27FC236}">
                  <a16:creationId xmlns:a16="http://schemas.microsoft.com/office/drawing/2014/main" id="{5DF7E5B1-D842-9BC3-0999-62622C2648FE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31" name="Retângulo: Cantos Arredondados 330">
              <a:extLst>
                <a:ext uri="{FF2B5EF4-FFF2-40B4-BE49-F238E27FC236}">
                  <a16:creationId xmlns:a16="http://schemas.microsoft.com/office/drawing/2014/main" id="{EA45A958-46C6-869D-FA36-8760D4E97D9D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332" name="Rectangle 1">
              <a:extLst>
                <a:ext uri="{FF2B5EF4-FFF2-40B4-BE49-F238E27FC236}">
                  <a16:creationId xmlns:a16="http://schemas.microsoft.com/office/drawing/2014/main" id="{45BC4B77-F9A7-8D79-6A5C-13BC5064C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CONSELHOS DIRETIVOS REGIONAIS [CDR]</a:t>
              </a:r>
            </a:p>
            <a:p>
              <a:pPr lvl="0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41 Membros</a:t>
              </a:r>
            </a:p>
          </p:txBody>
        </p:sp>
      </p:grpSp>
      <p:grpSp>
        <p:nvGrpSpPr>
          <p:cNvPr id="333" name="Agrupar 332">
            <a:extLst>
              <a:ext uri="{FF2B5EF4-FFF2-40B4-BE49-F238E27FC236}">
                <a16:creationId xmlns:a16="http://schemas.microsoft.com/office/drawing/2014/main" id="{C6B6FE85-5F8D-D12E-B50E-E3208E7A8980}"/>
              </a:ext>
            </a:extLst>
          </p:cNvPr>
          <p:cNvGrpSpPr/>
          <p:nvPr/>
        </p:nvGrpSpPr>
        <p:grpSpPr>
          <a:xfrm>
            <a:off x="1996275" y="4973487"/>
            <a:ext cx="401222" cy="494470"/>
            <a:chOff x="1331740" y="2939179"/>
            <a:chExt cx="401222" cy="494470"/>
          </a:xfrm>
        </p:grpSpPr>
        <p:grpSp>
          <p:nvGrpSpPr>
            <p:cNvPr id="334" name="Agrupar 333">
              <a:extLst>
                <a:ext uri="{FF2B5EF4-FFF2-40B4-BE49-F238E27FC236}">
                  <a16:creationId xmlns:a16="http://schemas.microsoft.com/office/drawing/2014/main" id="{F2217B38-470E-CE2C-5254-7B34A32E12A5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336" name="Retângulo: Cantos Arredondados 335">
                <a:extLst>
                  <a:ext uri="{FF2B5EF4-FFF2-40B4-BE49-F238E27FC236}">
                    <a16:creationId xmlns:a16="http://schemas.microsoft.com/office/drawing/2014/main" id="{98ADE494-D941-06DD-E873-B949F621158B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37" name="Elipse 78">
                <a:extLst>
                  <a:ext uri="{FF2B5EF4-FFF2-40B4-BE49-F238E27FC236}">
                    <a16:creationId xmlns:a16="http://schemas.microsoft.com/office/drawing/2014/main" id="{6B3037FB-380C-345A-6037-FA1555E1CB98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38" name="Rectangle 1">
                <a:extLst>
                  <a:ext uri="{FF2B5EF4-FFF2-40B4-BE49-F238E27FC236}">
                    <a16:creationId xmlns:a16="http://schemas.microsoft.com/office/drawing/2014/main" id="{33B7CE1F-7790-9FE9-FE61-DD38DD0C32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sp>
          <p:nvSpPr>
            <p:cNvPr id="335" name="Rectangle 1">
              <a:extLst>
                <a:ext uri="{FF2B5EF4-FFF2-40B4-BE49-F238E27FC236}">
                  <a16:creationId xmlns:a16="http://schemas.microsoft.com/office/drawing/2014/main" id="{D12A4207-157F-B4A3-3150-433AA094A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CTR</a:t>
              </a:r>
            </a:p>
          </p:txBody>
        </p:sp>
      </p:grpSp>
      <p:grpSp>
        <p:nvGrpSpPr>
          <p:cNvPr id="339" name="Agrupar 338">
            <a:extLst>
              <a:ext uri="{FF2B5EF4-FFF2-40B4-BE49-F238E27FC236}">
                <a16:creationId xmlns:a16="http://schemas.microsoft.com/office/drawing/2014/main" id="{F8BE41E3-3B48-58D1-6924-F3B16AA8C18B}"/>
              </a:ext>
            </a:extLst>
          </p:cNvPr>
          <p:cNvGrpSpPr/>
          <p:nvPr/>
        </p:nvGrpSpPr>
        <p:grpSpPr>
          <a:xfrm>
            <a:off x="2387431" y="4971412"/>
            <a:ext cx="401222" cy="494470"/>
            <a:chOff x="1331740" y="2939179"/>
            <a:chExt cx="401222" cy="494470"/>
          </a:xfrm>
        </p:grpSpPr>
        <p:grpSp>
          <p:nvGrpSpPr>
            <p:cNvPr id="340" name="Agrupar 339">
              <a:extLst>
                <a:ext uri="{FF2B5EF4-FFF2-40B4-BE49-F238E27FC236}">
                  <a16:creationId xmlns:a16="http://schemas.microsoft.com/office/drawing/2014/main" id="{BFBA2224-BF2B-04FB-89C3-4E6988E82AF2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342" name="Retângulo: Cantos Arredondados 341">
                <a:extLst>
                  <a:ext uri="{FF2B5EF4-FFF2-40B4-BE49-F238E27FC236}">
                    <a16:creationId xmlns:a16="http://schemas.microsoft.com/office/drawing/2014/main" id="{4BF3689F-BE54-B687-8197-A754D3FFDEAE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43" name="Elipse 78">
                <a:extLst>
                  <a:ext uri="{FF2B5EF4-FFF2-40B4-BE49-F238E27FC236}">
                    <a16:creationId xmlns:a16="http://schemas.microsoft.com/office/drawing/2014/main" id="{2ED25A9A-59E3-CB00-94F3-7F995422E1BB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44" name="Rectangle 1">
                <a:extLst>
                  <a:ext uri="{FF2B5EF4-FFF2-40B4-BE49-F238E27FC236}">
                    <a16:creationId xmlns:a16="http://schemas.microsoft.com/office/drawing/2014/main" id="{A15EF7E1-49E8-D388-7115-EFD2E41409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</p:grpSp>
        <p:sp>
          <p:nvSpPr>
            <p:cNvPr id="341" name="Rectangle 1">
              <a:extLst>
                <a:ext uri="{FF2B5EF4-FFF2-40B4-BE49-F238E27FC236}">
                  <a16:creationId xmlns:a16="http://schemas.microsoft.com/office/drawing/2014/main" id="{B5AA54B7-C787-F960-7E45-5BFE18F8F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LVT</a:t>
              </a:r>
            </a:p>
          </p:txBody>
        </p:sp>
      </p:grpSp>
      <p:grpSp>
        <p:nvGrpSpPr>
          <p:cNvPr id="345" name="Agrupar 344">
            <a:extLst>
              <a:ext uri="{FF2B5EF4-FFF2-40B4-BE49-F238E27FC236}">
                <a16:creationId xmlns:a16="http://schemas.microsoft.com/office/drawing/2014/main" id="{CAABD7A1-F457-565C-D654-6863937064E2}"/>
              </a:ext>
            </a:extLst>
          </p:cNvPr>
          <p:cNvGrpSpPr/>
          <p:nvPr/>
        </p:nvGrpSpPr>
        <p:grpSpPr>
          <a:xfrm>
            <a:off x="2782332" y="4971412"/>
            <a:ext cx="401222" cy="494470"/>
            <a:chOff x="1331740" y="2939179"/>
            <a:chExt cx="401222" cy="494470"/>
          </a:xfrm>
        </p:grpSpPr>
        <p:grpSp>
          <p:nvGrpSpPr>
            <p:cNvPr id="346" name="Agrupar 345">
              <a:extLst>
                <a:ext uri="{FF2B5EF4-FFF2-40B4-BE49-F238E27FC236}">
                  <a16:creationId xmlns:a16="http://schemas.microsoft.com/office/drawing/2014/main" id="{B1144C5B-101C-6721-6A02-CA29850B2DF2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348" name="Retângulo: Cantos Arredondados 347">
                <a:extLst>
                  <a:ext uri="{FF2B5EF4-FFF2-40B4-BE49-F238E27FC236}">
                    <a16:creationId xmlns:a16="http://schemas.microsoft.com/office/drawing/2014/main" id="{2C2B1843-6703-64E2-51C2-228AACDD39EE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49" name="Elipse 78">
                <a:extLst>
                  <a:ext uri="{FF2B5EF4-FFF2-40B4-BE49-F238E27FC236}">
                    <a16:creationId xmlns:a16="http://schemas.microsoft.com/office/drawing/2014/main" id="{77027877-6369-FE7F-D972-36E3204D7437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50" name="Rectangle 1">
                <a:extLst>
                  <a:ext uri="{FF2B5EF4-FFF2-40B4-BE49-F238E27FC236}">
                    <a16:creationId xmlns:a16="http://schemas.microsoft.com/office/drawing/2014/main" id="{D4673BBA-FABB-9950-FA8B-0377B1936E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sp>
          <p:nvSpPr>
            <p:cNvPr id="347" name="Rectangle 1">
              <a:extLst>
                <a:ext uri="{FF2B5EF4-FFF2-40B4-BE49-F238E27FC236}">
                  <a16:creationId xmlns:a16="http://schemas.microsoft.com/office/drawing/2014/main" id="{20C90947-0D42-ED46-E4C1-00AFE443C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ALT</a:t>
              </a:r>
            </a:p>
          </p:txBody>
        </p:sp>
      </p:grpSp>
      <p:grpSp>
        <p:nvGrpSpPr>
          <p:cNvPr id="351" name="Agrupar 350">
            <a:extLst>
              <a:ext uri="{FF2B5EF4-FFF2-40B4-BE49-F238E27FC236}">
                <a16:creationId xmlns:a16="http://schemas.microsoft.com/office/drawing/2014/main" id="{A4F29BA5-33A0-857F-B2AB-56CEE06819F7}"/>
              </a:ext>
            </a:extLst>
          </p:cNvPr>
          <p:cNvGrpSpPr/>
          <p:nvPr/>
        </p:nvGrpSpPr>
        <p:grpSpPr>
          <a:xfrm>
            <a:off x="3175279" y="4973656"/>
            <a:ext cx="441570" cy="494470"/>
            <a:chOff x="2470487" y="3832776"/>
            <a:chExt cx="441570" cy="494470"/>
          </a:xfrm>
        </p:grpSpPr>
        <p:grpSp>
          <p:nvGrpSpPr>
            <p:cNvPr id="352" name="Agrupar 351">
              <a:extLst>
                <a:ext uri="{FF2B5EF4-FFF2-40B4-BE49-F238E27FC236}">
                  <a16:creationId xmlns:a16="http://schemas.microsoft.com/office/drawing/2014/main" id="{D232FFB0-CE62-3F8F-F593-8939F1F50F23}"/>
                </a:ext>
              </a:extLst>
            </p:cNvPr>
            <p:cNvGrpSpPr/>
            <p:nvPr/>
          </p:nvGrpSpPr>
          <p:grpSpPr>
            <a:xfrm>
              <a:off x="2540386" y="3846347"/>
              <a:ext cx="306000" cy="480899"/>
              <a:chOff x="1381346" y="2952750"/>
              <a:chExt cx="306000" cy="480899"/>
            </a:xfrm>
          </p:grpSpPr>
          <p:sp>
            <p:nvSpPr>
              <p:cNvPr id="354" name="Retângulo: Cantos Arredondados 353">
                <a:extLst>
                  <a:ext uri="{FF2B5EF4-FFF2-40B4-BE49-F238E27FC236}">
                    <a16:creationId xmlns:a16="http://schemas.microsoft.com/office/drawing/2014/main" id="{0B8FD08B-75AD-B922-6DCE-0455A63D854B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55" name="Elipse 78">
                <a:extLst>
                  <a:ext uri="{FF2B5EF4-FFF2-40B4-BE49-F238E27FC236}">
                    <a16:creationId xmlns:a16="http://schemas.microsoft.com/office/drawing/2014/main" id="{F25322CB-10E2-A4F8-D2DB-F25D6DBB537C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56" name="Rectangle 1">
                <a:extLst>
                  <a:ext uri="{FF2B5EF4-FFF2-40B4-BE49-F238E27FC236}">
                    <a16:creationId xmlns:a16="http://schemas.microsoft.com/office/drawing/2014/main" id="{CCD5A02B-DBEE-F9F8-60DE-92C754B361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sp>
          <p:nvSpPr>
            <p:cNvPr id="353" name="Rectangle 1">
              <a:extLst>
                <a:ext uri="{FF2B5EF4-FFF2-40B4-BE49-F238E27FC236}">
                  <a16:creationId xmlns:a16="http://schemas.microsoft.com/office/drawing/2014/main" id="{46F4DFB6-E96D-C4B2-D66F-3A2B4942C8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0487" y="3832776"/>
              <a:ext cx="441570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ALG</a:t>
              </a:r>
            </a:p>
          </p:txBody>
        </p:sp>
      </p:grpSp>
      <p:grpSp>
        <p:nvGrpSpPr>
          <p:cNvPr id="357" name="Agrupar 356">
            <a:extLst>
              <a:ext uri="{FF2B5EF4-FFF2-40B4-BE49-F238E27FC236}">
                <a16:creationId xmlns:a16="http://schemas.microsoft.com/office/drawing/2014/main" id="{1D7EF9A1-DEDC-2814-D5A6-264DF292CC57}"/>
              </a:ext>
            </a:extLst>
          </p:cNvPr>
          <p:cNvGrpSpPr/>
          <p:nvPr/>
        </p:nvGrpSpPr>
        <p:grpSpPr>
          <a:xfrm>
            <a:off x="3584197" y="4971412"/>
            <a:ext cx="457390" cy="494470"/>
            <a:chOff x="2715130" y="3918650"/>
            <a:chExt cx="457390" cy="494470"/>
          </a:xfrm>
        </p:grpSpPr>
        <p:grpSp>
          <p:nvGrpSpPr>
            <p:cNvPr id="358" name="Agrupar 357">
              <a:extLst>
                <a:ext uri="{FF2B5EF4-FFF2-40B4-BE49-F238E27FC236}">
                  <a16:creationId xmlns:a16="http://schemas.microsoft.com/office/drawing/2014/main" id="{9B4CED33-FD74-1485-EC33-6545F504400C}"/>
                </a:ext>
              </a:extLst>
            </p:cNvPr>
            <p:cNvGrpSpPr/>
            <p:nvPr/>
          </p:nvGrpSpPr>
          <p:grpSpPr>
            <a:xfrm>
              <a:off x="2792827" y="3932221"/>
              <a:ext cx="306000" cy="480899"/>
              <a:chOff x="1381346" y="2952750"/>
              <a:chExt cx="306000" cy="480899"/>
            </a:xfrm>
          </p:grpSpPr>
          <p:sp>
            <p:nvSpPr>
              <p:cNvPr id="360" name="Retângulo: Cantos Arredondados 359">
                <a:extLst>
                  <a:ext uri="{FF2B5EF4-FFF2-40B4-BE49-F238E27FC236}">
                    <a16:creationId xmlns:a16="http://schemas.microsoft.com/office/drawing/2014/main" id="{649F6FFA-E9AA-17DC-7A99-461FE0CA711E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61" name="Elipse 78">
                <a:extLst>
                  <a:ext uri="{FF2B5EF4-FFF2-40B4-BE49-F238E27FC236}">
                    <a16:creationId xmlns:a16="http://schemas.microsoft.com/office/drawing/2014/main" id="{1582E429-BD8A-DE80-E139-BEDD241A559C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62" name="Rectangle 1">
                <a:extLst>
                  <a:ext uri="{FF2B5EF4-FFF2-40B4-BE49-F238E27FC236}">
                    <a16:creationId xmlns:a16="http://schemas.microsoft.com/office/drawing/2014/main" id="{495A6A3C-44C8-6AF4-0CD8-4E4DBA075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sp>
          <p:nvSpPr>
            <p:cNvPr id="359" name="Rectangle 1">
              <a:extLst>
                <a:ext uri="{FF2B5EF4-FFF2-40B4-BE49-F238E27FC236}">
                  <a16:creationId xmlns:a16="http://schemas.microsoft.com/office/drawing/2014/main" id="{53CA6D08-100A-6B7E-4F80-2AC3041715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130" y="3918650"/>
              <a:ext cx="457390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MDR</a:t>
              </a:r>
            </a:p>
          </p:txBody>
        </p:sp>
      </p:grpSp>
      <p:grpSp>
        <p:nvGrpSpPr>
          <p:cNvPr id="363" name="Agrupar 362">
            <a:extLst>
              <a:ext uri="{FF2B5EF4-FFF2-40B4-BE49-F238E27FC236}">
                <a16:creationId xmlns:a16="http://schemas.microsoft.com/office/drawing/2014/main" id="{D1207E08-0888-F7D8-ED05-98FA88D7FC3C}"/>
              </a:ext>
            </a:extLst>
          </p:cNvPr>
          <p:cNvGrpSpPr/>
          <p:nvPr/>
        </p:nvGrpSpPr>
        <p:grpSpPr>
          <a:xfrm>
            <a:off x="4005302" y="4971412"/>
            <a:ext cx="445702" cy="494470"/>
            <a:chOff x="3096129" y="3797065"/>
            <a:chExt cx="445702" cy="494470"/>
          </a:xfrm>
        </p:grpSpPr>
        <p:grpSp>
          <p:nvGrpSpPr>
            <p:cNvPr id="364" name="Agrupar 363">
              <a:extLst>
                <a:ext uri="{FF2B5EF4-FFF2-40B4-BE49-F238E27FC236}">
                  <a16:creationId xmlns:a16="http://schemas.microsoft.com/office/drawing/2014/main" id="{0D8E5BFD-283F-E714-2350-8B263BB909BA}"/>
                </a:ext>
              </a:extLst>
            </p:cNvPr>
            <p:cNvGrpSpPr/>
            <p:nvPr/>
          </p:nvGrpSpPr>
          <p:grpSpPr>
            <a:xfrm>
              <a:off x="3170160" y="3810636"/>
              <a:ext cx="306000" cy="480899"/>
              <a:chOff x="1381346" y="2952750"/>
              <a:chExt cx="306000" cy="480899"/>
            </a:xfrm>
          </p:grpSpPr>
          <p:sp>
            <p:nvSpPr>
              <p:cNvPr id="366" name="Retângulo: Cantos Arredondados 365">
                <a:extLst>
                  <a:ext uri="{FF2B5EF4-FFF2-40B4-BE49-F238E27FC236}">
                    <a16:creationId xmlns:a16="http://schemas.microsoft.com/office/drawing/2014/main" id="{D34E50B4-1F48-1C15-5265-2B46ECDEDD93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67" name="Elipse 78">
                <a:extLst>
                  <a:ext uri="{FF2B5EF4-FFF2-40B4-BE49-F238E27FC236}">
                    <a16:creationId xmlns:a16="http://schemas.microsoft.com/office/drawing/2014/main" id="{15870E0F-7CF4-6ACF-F43C-A62F668AF1A7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68" name="Rectangle 1">
                <a:extLst>
                  <a:ext uri="{FF2B5EF4-FFF2-40B4-BE49-F238E27FC236}">
                    <a16:creationId xmlns:a16="http://schemas.microsoft.com/office/drawing/2014/main" id="{59CB7D2A-3CC1-783C-1960-8C93A9C996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sp>
          <p:nvSpPr>
            <p:cNvPr id="365" name="Rectangle 1">
              <a:extLst>
                <a:ext uri="{FF2B5EF4-FFF2-40B4-BE49-F238E27FC236}">
                  <a16:creationId xmlns:a16="http://schemas.microsoft.com/office/drawing/2014/main" id="{FBF2B658-A950-72F5-BC02-C61C5D950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6129" y="3797065"/>
              <a:ext cx="44570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AZO</a:t>
              </a:r>
            </a:p>
          </p:txBody>
        </p:sp>
      </p:grpSp>
      <p:grpSp>
        <p:nvGrpSpPr>
          <p:cNvPr id="372" name="Agrupar 371">
            <a:extLst>
              <a:ext uri="{FF2B5EF4-FFF2-40B4-BE49-F238E27FC236}">
                <a16:creationId xmlns:a16="http://schemas.microsoft.com/office/drawing/2014/main" id="{DDD2968F-C0CE-A20D-BA06-8CD00FA50A97}"/>
              </a:ext>
            </a:extLst>
          </p:cNvPr>
          <p:cNvGrpSpPr/>
          <p:nvPr/>
        </p:nvGrpSpPr>
        <p:grpSpPr>
          <a:xfrm>
            <a:off x="673561" y="5722297"/>
            <a:ext cx="1868484" cy="720000"/>
            <a:chOff x="671825" y="1188016"/>
            <a:chExt cx="1868484" cy="720000"/>
          </a:xfrm>
        </p:grpSpPr>
        <p:sp>
          <p:nvSpPr>
            <p:cNvPr id="373" name="Retângulo: Cantos Arredondados 372">
              <a:extLst>
                <a:ext uri="{FF2B5EF4-FFF2-40B4-BE49-F238E27FC236}">
                  <a16:creationId xmlns:a16="http://schemas.microsoft.com/office/drawing/2014/main" id="{9EA13087-E35D-3354-7755-5A0D336C87A6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74" name="Retângulo: Cantos Arredondados 373">
              <a:extLst>
                <a:ext uri="{FF2B5EF4-FFF2-40B4-BE49-F238E27FC236}">
                  <a16:creationId xmlns:a16="http://schemas.microsoft.com/office/drawing/2014/main" id="{7AB183B0-2C57-4DD2-180A-2D61EDAE87C4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375" name="Rectangle 1">
              <a:extLst>
                <a:ext uri="{FF2B5EF4-FFF2-40B4-BE49-F238E27FC236}">
                  <a16:creationId xmlns:a16="http://schemas.microsoft.com/office/drawing/2014/main" id="{7B1974F2-A22B-8C1F-7E82-289ED7DCBD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ASSEMBLEIAS REGIONAIS [AR]</a:t>
              </a:r>
            </a:p>
            <a:p>
              <a:pPr lvl="0"/>
              <a:endPara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lvl="0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21 Membros</a:t>
              </a:r>
            </a:p>
          </p:txBody>
        </p:sp>
      </p:grpSp>
      <p:grpSp>
        <p:nvGrpSpPr>
          <p:cNvPr id="376" name="Agrupar 375">
            <a:extLst>
              <a:ext uri="{FF2B5EF4-FFF2-40B4-BE49-F238E27FC236}">
                <a16:creationId xmlns:a16="http://schemas.microsoft.com/office/drawing/2014/main" id="{C1597941-4B8F-6104-03D1-FC91CFE45A80}"/>
              </a:ext>
            </a:extLst>
          </p:cNvPr>
          <p:cNvGrpSpPr/>
          <p:nvPr/>
        </p:nvGrpSpPr>
        <p:grpSpPr>
          <a:xfrm>
            <a:off x="3548194" y="5722121"/>
            <a:ext cx="1868484" cy="720000"/>
            <a:chOff x="671825" y="1188016"/>
            <a:chExt cx="1868484" cy="720000"/>
          </a:xfrm>
        </p:grpSpPr>
        <p:sp>
          <p:nvSpPr>
            <p:cNvPr id="377" name="Retângulo: Cantos Arredondados 376">
              <a:extLst>
                <a:ext uri="{FF2B5EF4-FFF2-40B4-BE49-F238E27FC236}">
                  <a16:creationId xmlns:a16="http://schemas.microsoft.com/office/drawing/2014/main" id="{469F2BD4-191F-96EA-7E48-F7E1EC71E270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78" name="Retângulo: Cantos Arredondados 377">
              <a:extLst>
                <a:ext uri="{FF2B5EF4-FFF2-40B4-BE49-F238E27FC236}">
                  <a16:creationId xmlns:a16="http://schemas.microsoft.com/office/drawing/2014/main" id="{2A1B5EC3-99FD-C317-5D6D-21D915A17F4F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379" name="Rectangle 1">
              <a:extLst>
                <a:ext uri="{FF2B5EF4-FFF2-40B4-BE49-F238E27FC236}">
                  <a16:creationId xmlns:a16="http://schemas.microsoft.com/office/drawing/2014/main" id="{C9711D46-CC46-0289-8577-2F81EF858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CONSELHOS DE DISCIPLINA REGIONAIS [CDISC_R]</a:t>
              </a:r>
            </a:p>
            <a:p>
              <a:pPr lvl="0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Composição: 7Rx5=35</a:t>
              </a:r>
            </a:p>
          </p:txBody>
        </p:sp>
      </p:grpSp>
      <p:grpSp>
        <p:nvGrpSpPr>
          <p:cNvPr id="380" name="Agrupar 379">
            <a:extLst>
              <a:ext uri="{FF2B5EF4-FFF2-40B4-BE49-F238E27FC236}">
                <a16:creationId xmlns:a16="http://schemas.microsoft.com/office/drawing/2014/main" id="{1E6CD2DB-5CEE-C9C1-3169-720F564205D0}"/>
              </a:ext>
            </a:extLst>
          </p:cNvPr>
          <p:cNvGrpSpPr/>
          <p:nvPr/>
        </p:nvGrpSpPr>
        <p:grpSpPr>
          <a:xfrm>
            <a:off x="5115559" y="5885477"/>
            <a:ext cx="727781" cy="230832"/>
            <a:chOff x="1587577" y="296694"/>
            <a:chExt cx="525745" cy="230832"/>
          </a:xfrm>
        </p:grpSpPr>
        <p:sp>
          <p:nvSpPr>
            <p:cNvPr id="381" name="Retângulo: Cantos Arredondados 380">
              <a:extLst>
                <a:ext uri="{FF2B5EF4-FFF2-40B4-BE49-F238E27FC236}">
                  <a16:creationId xmlns:a16="http://schemas.microsoft.com/office/drawing/2014/main" id="{9B52D8AA-D04C-C5EF-6032-B42C3F02705C}"/>
                </a:ext>
              </a:extLst>
            </p:cNvPr>
            <p:cNvSpPr/>
            <p:nvPr/>
          </p:nvSpPr>
          <p:spPr>
            <a:xfrm>
              <a:off x="1680878" y="319565"/>
              <a:ext cx="338081" cy="18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82" name="Rectangle 1">
              <a:extLst>
                <a:ext uri="{FF2B5EF4-FFF2-40B4-BE49-F238E27FC236}">
                  <a16:creationId xmlns:a16="http://schemas.microsoft.com/office/drawing/2014/main" id="{8AF3544E-B8E0-1DC9-6D2B-1538D96CD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77" y="296694"/>
              <a:ext cx="52574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1ENAP</a:t>
              </a:r>
            </a:p>
          </p:txBody>
        </p:sp>
      </p:grpSp>
      <p:grpSp>
        <p:nvGrpSpPr>
          <p:cNvPr id="383" name="Agrupar 382">
            <a:extLst>
              <a:ext uri="{FF2B5EF4-FFF2-40B4-BE49-F238E27FC236}">
                <a16:creationId xmlns:a16="http://schemas.microsoft.com/office/drawing/2014/main" id="{1C73CCF8-D333-DAF6-B6C3-43A496868FF3}"/>
              </a:ext>
            </a:extLst>
          </p:cNvPr>
          <p:cNvGrpSpPr/>
          <p:nvPr/>
        </p:nvGrpSpPr>
        <p:grpSpPr>
          <a:xfrm>
            <a:off x="5111975" y="6097759"/>
            <a:ext cx="727781" cy="230832"/>
            <a:chOff x="1587577" y="296694"/>
            <a:chExt cx="525745" cy="230832"/>
          </a:xfrm>
        </p:grpSpPr>
        <p:sp>
          <p:nvSpPr>
            <p:cNvPr id="384" name="Retângulo: Cantos Arredondados 383">
              <a:extLst>
                <a:ext uri="{FF2B5EF4-FFF2-40B4-BE49-F238E27FC236}">
                  <a16:creationId xmlns:a16="http://schemas.microsoft.com/office/drawing/2014/main" id="{B6A6E6DA-E0CE-B294-C65B-BC8FF5A8BB5C}"/>
                </a:ext>
              </a:extLst>
            </p:cNvPr>
            <p:cNvSpPr/>
            <p:nvPr/>
          </p:nvSpPr>
          <p:spPr>
            <a:xfrm>
              <a:off x="1680878" y="319565"/>
              <a:ext cx="338081" cy="180000"/>
            </a:xfrm>
            <a:prstGeom prst="roundRect">
              <a:avLst/>
            </a:prstGeom>
            <a:solidFill>
              <a:srgbClr val="D1DFD2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85" name="Rectangle 1">
              <a:extLst>
                <a:ext uri="{FF2B5EF4-FFF2-40B4-BE49-F238E27FC236}">
                  <a16:creationId xmlns:a16="http://schemas.microsoft.com/office/drawing/2014/main" id="{1F6B8962-E408-479D-79A4-451B35E9C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77" y="296694"/>
              <a:ext cx="525745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2NM</a:t>
              </a: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287EFBA5-416B-E275-5C5E-552EF72B7415}"/>
              </a:ext>
            </a:extLst>
          </p:cNvPr>
          <p:cNvGrpSpPr/>
          <p:nvPr/>
        </p:nvGrpSpPr>
        <p:grpSpPr>
          <a:xfrm>
            <a:off x="7448403" y="4137066"/>
            <a:ext cx="1947467" cy="720000"/>
            <a:chOff x="7448403" y="4137066"/>
            <a:chExt cx="1947467" cy="720000"/>
          </a:xfrm>
        </p:grpSpPr>
        <p:sp>
          <p:nvSpPr>
            <p:cNvPr id="387" name="Retângulo: Cantos Arredondados 386">
              <a:extLst>
                <a:ext uri="{FF2B5EF4-FFF2-40B4-BE49-F238E27FC236}">
                  <a16:creationId xmlns:a16="http://schemas.microsoft.com/office/drawing/2014/main" id="{68D80696-2F21-C299-31AA-CBAEF313E673}"/>
                </a:ext>
              </a:extLst>
            </p:cNvPr>
            <p:cNvSpPr/>
            <p:nvPr/>
          </p:nvSpPr>
          <p:spPr>
            <a:xfrm>
              <a:off x="7448403" y="4137066"/>
              <a:ext cx="1947467" cy="72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88" name="Retângulo: Cantos Arredondados 387">
              <a:extLst>
                <a:ext uri="{FF2B5EF4-FFF2-40B4-BE49-F238E27FC236}">
                  <a16:creationId xmlns:a16="http://schemas.microsoft.com/office/drawing/2014/main" id="{9925E7B0-0953-DF78-2A5F-5B5421FC6DB6}"/>
                </a:ext>
              </a:extLst>
            </p:cNvPr>
            <p:cNvSpPr/>
            <p:nvPr/>
          </p:nvSpPr>
          <p:spPr>
            <a:xfrm>
              <a:off x="7516888" y="421630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389" name="Rectangle 1">
              <a:extLst>
                <a:ext uri="{FF2B5EF4-FFF2-40B4-BE49-F238E27FC236}">
                  <a16:creationId xmlns:a16="http://schemas.microsoft.com/office/drawing/2014/main" id="{AB2CED7A-E9B6-D062-7323-95CAA391EF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9235" y="423632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ENAP</a:t>
              </a:r>
            </a:p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ESTRUTURA NACIONAL DOS ARQUITETOS PAISAGISTAS</a:t>
              </a:r>
            </a:p>
          </p:txBody>
        </p:sp>
      </p:grpSp>
      <p:grpSp>
        <p:nvGrpSpPr>
          <p:cNvPr id="390" name="Agrupar 389">
            <a:extLst>
              <a:ext uri="{FF2B5EF4-FFF2-40B4-BE49-F238E27FC236}">
                <a16:creationId xmlns:a16="http://schemas.microsoft.com/office/drawing/2014/main" id="{898327F9-FBE1-8F2D-ECE5-3378332102CA}"/>
              </a:ext>
            </a:extLst>
          </p:cNvPr>
          <p:cNvGrpSpPr/>
          <p:nvPr/>
        </p:nvGrpSpPr>
        <p:grpSpPr>
          <a:xfrm>
            <a:off x="6701845" y="4995254"/>
            <a:ext cx="1868484" cy="720000"/>
            <a:chOff x="671825" y="1188016"/>
            <a:chExt cx="1868484" cy="720000"/>
          </a:xfrm>
        </p:grpSpPr>
        <p:sp>
          <p:nvSpPr>
            <p:cNvPr id="391" name="Retângulo: Cantos Arredondados 390">
              <a:extLst>
                <a:ext uri="{FF2B5EF4-FFF2-40B4-BE49-F238E27FC236}">
                  <a16:creationId xmlns:a16="http://schemas.microsoft.com/office/drawing/2014/main" id="{ABD27439-8907-94E9-8DFF-DD1F3F57CDA8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92" name="Retângulo: Cantos Arredondados 391">
              <a:extLst>
                <a:ext uri="{FF2B5EF4-FFF2-40B4-BE49-F238E27FC236}">
                  <a16:creationId xmlns:a16="http://schemas.microsoft.com/office/drawing/2014/main" id="{F3A1E0DF-2F50-F8FB-E78B-7EFCA347A7FA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393" name="Rectangle 1">
              <a:extLst>
                <a:ext uri="{FF2B5EF4-FFF2-40B4-BE49-F238E27FC236}">
                  <a16:creationId xmlns:a16="http://schemas.microsoft.com/office/drawing/2014/main" id="{7688B0C8-EAE7-2B49-75E4-E066BC13AC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DIREÇÃO ENAP</a:t>
              </a:r>
            </a:p>
            <a:p>
              <a:pPr lvl="0"/>
              <a:endPara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Composição: 1+1+3=5</a:t>
              </a:r>
            </a:p>
          </p:txBody>
        </p:sp>
      </p:grpSp>
      <p:grpSp>
        <p:nvGrpSpPr>
          <p:cNvPr id="394" name="Agrupar 393">
            <a:extLst>
              <a:ext uri="{FF2B5EF4-FFF2-40B4-BE49-F238E27FC236}">
                <a16:creationId xmlns:a16="http://schemas.microsoft.com/office/drawing/2014/main" id="{74BC31FD-D3F2-9887-4131-4F055CEA4048}"/>
              </a:ext>
            </a:extLst>
          </p:cNvPr>
          <p:cNvGrpSpPr/>
          <p:nvPr/>
        </p:nvGrpSpPr>
        <p:grpSpPr>
          <a:xfrm>
            <a:off x="9351472" y="4995254"/>
            <a:ext cx="1868484" cy="720000"/>
            <a:chOff x="671825" y="1188016"/>
            <a:chExt cx="1868484" cy="720000"/>
          </a:xfrm>
        </p:grpSpPr>
        <p:sp>
          <p:nvSpPr>
            <p:cNvPr id="395" name="Retângulo: Cantos Arredondados 394">
              <a:extLst>
                <a:ext uri="{FF2B5EF4-FFF2-40B4-BE49-F238E27FC236}">
                  <a16:creationId xmlns:a16="http://schemas.microsoft.com/office/drawing/2014/main" id="{34A26005-EA0F-D939-8390-8566BF9E9DB9}"/>
                </a:ext>
              </a:extLst>
            </p:cNvPr>
            <p:cNvSpPr/>
            <p:nvPr/>
          </p:nvSpPr>
          <p:spPr>
            <a:xfrm>
              <a:off x="671825" y="1188016"/>
              <a:ext cx="720000" cy="72000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96" name="Retângulo: Cantos Arredondados 395">
              <a:extLst>
                <a:ext uri="{FF2B5EF4-FFF2-40B4-BE49-F238E27FC236}">
                  <a16:creationId xmlns:a16="http://schemas.microsoft.com/office/drawing/2014/main" id="{EBF1E66F-2CC5-E284-AB15-5F550CF65E6A}"/>
                </a:ext>
              </a:extLst>
            </p:cNvPr>
            <p:cNvSpPr/>
            <p:nvPr/>
          </p:nvSpPr>
          <p:spPr>
            <a:xfrm>
              <a:off x="740309" y="1267258"/>
              <a:ext cx="1800000" cy="54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397" name="Rectangle 1">
              <a:extLst>
                <a:ext uri="{FF2B5EF4-FFF2-40B4-BE49-F238E27FC236}">
                  <a16:creationId xmlns:a16="http://schemas.microsoft.com/office/drawing/2014/main" id="{372A4252-1E7D-13FA-B2A5-17AA05E40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56" y="1287278"/>
              <a:ext cx="1800000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CONSELHO GERAL ENAP</a:t>
              </a:r>
            </a:p>
            <a:p>
              <a:pPr lvl="0"/>
              <a:endPara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r>
                <a:rPr lang="pt-PT" altLang="pt-PT" sz="9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Mesa: Presidente + 2 Vogais</a:t>
              </a:r>
            </a:p>
          </p:txBody>
        </p:sp>
      </p:grpSp>
      <p:sp>
        <p:nvSpPr>
          <p:cNvPr id="403" name="Retângulo: Cantos Arredondados 402">
            <a:extLst>
              <a:ext uri="{FF2B5EF4-FFF2-40B4-BE49-F238E27FC236}">
                <a16:creationId xmlns:a16="http://schemas.microsoft.com/office/drawing/2014/main" id="{731F4FC7-0731-4980-CA6F-BD77E72062FD}"/>
              </a:ext>
            </a:extLst>
          </p:cNvPr>
          <p:cNvSpPr/>
          <p:nvPr/>
        </p:nvSpPr>
        <p:spPr>
          <a:xfrm>
            <a:off x="6756798" y="6124528"/>
            <a:ext cx="4448553" cy="293245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04" name="Rectangle 1">
            <a:extLst>
              <a:ext uri="{FF2B5EF4-FFF2-40B4-BE49-F238E27FC236}">
                <a16:creationId xmlns:a16="http://schemas.microsoft.com/office/drawing/2014/main" id="{4A63E84D-7FD1-D8FD-E619-A3B517CB3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5982" y="6161030"/>
            <a:ext cx="438303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pt-PT" altLang="pt-PT" sz="9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COLÉGIOS DE ESPECIALIDADES PROFISSIONAIS OU INTERPROFISSIONAIS</a:t>
            </a:r>
          </a:p>
        </p:txBody>
      </p:sp>
      <p:sp>
        <p:nvSpPr>
          <p:cNvPr id="408" name="Rectangle 1">
            <a:extLst>
              <a:ext uri="{FF2B5EF4-FFF2-40B4-BE49-F238E27FC236}">
                <a16:creationId xmlns:a16="http://schemas.microsoft.com/office/drawing/2014/main" id="{34541D66-904D-1240-44DB-C47764A32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2153" y="5736554"/>
            <a:ext cx="213520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Presidente + Vice-Presidente + 3 Vogais</a:t>
            </a:r>
            <a:endParaRPr lang="pt-PT" altLang="pt-PT" sz="105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09" name="Rectangle 1">
            <a:extLst>
              <a:ext uri="{FF2B5EF4-FFF2-40B4-BE49-F238E27FC236}">
                <a16:creationId xmlns:a16="http://schemas.microsoft.com/office/drawing/2014/main" id="{7C2F605A-0090-FC5C-DA7D-7CA8BA7FE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3418" y="5746476"/>
            <a:ext cx="246876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Podem participar todos os Arqt.</a:t>
            </a:r>
            <a:r>
              <a:rPr lang="pt-PT" altLang="pt-PT" sz="800" baseline="30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</a:t>
            </a:r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Paisagistas</a:t>
            </a:r>
            <a:endParaRPr lang="pt-PT" altLang="pt-PT" sz="105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10" name="Colchete Duplo 6">
            <a:extLst>
              <a:ext uri="{FF2B5EF4-FFF2-40B4-BE49-F238E27FC236}">
                <a16:creationId xmlns:a16="http://schemas.microsoft.com/office/drawing/2014/main" id="{035D49AA-5717-40B3-0B58-F9E6C13E2EF2}"/>
              </a:ext>
            </a:extLst>
          </p:cNvPr>
          <p:cNvSpPr/>
          <p:nvPr/>
        </p:nvSpPr>
        <p:spPr>
          <a:xfrm>
            <a:off x="6698223" y="5746475"/>
            <a:ext cx="2100033" cy="210635"/>
          </a:xfrm>
          <a:prstGeom prst="bracketPair">
            <a:avLst/>
          </a:prstGeom>
          <a:ln w="2857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1" name="Colchete Duplo 6">
            <a:extLst>
              <a:ext uri="{FF2B5EF4-FFF2-40B4-BE49-F238E27FC236}">
                <a16:creationId xmlns:a16="http://schemas.microsoft.com/office/drawing/2014/main" id="{46B9F3DB-D05D-F1F3-4A49-D09B8B1F8A66}"/>
              </a:ext>
            </a:extLst>
          </p:cNvPr>
          <p:cNvSpPr/>
          <p:nvPr/>
        </p:nvSpPr>
        <p:spPr>
          <a:xfrm>
            <a:off x="9353341" y="5758523"/>
            <a:ext cx="2359633" cy="210635"/>
          </a:xfrm>
          <a:prstGeom prst="bracketPair">
            <a:avLst/>
          </a:prstGeom>
          <a:ln w="2857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15" name="Agrupar 414">
            <a:extLst>
              <a:ext uri="{FF2B5EF4-FFF2-40B4-BE49-F238E27FC236}">
                <a16:creationId xmlns:a16="http://schemas.microsoft.com/office/drawing/2014/main" id="{645ECC1D-8C8C-9BB1-5361-CDC883D1D639}"/>
              </a:ext>
            </a:extLst>
          </p:cNvPr>
          <p:cNvGrpSpPr/>
          <p:nvPr/>
        </p:nvGrpSpPr>
        <p:grpSpPr>
          <a:xfrm>
            <a:off x="6400547" y="3367876"/>
            <a:ext cx="205631" cy="1932857"/>
            <a:chOff x="6422374" y="2816734"/>
            <a:chExt cx="183804" cy="2484000"/>
          </a:xfrm>
        </p:grpSpPr>
        <p:cxnSp>
          <p:nvCxnSpPr>
            <p:cNvPr id="412" name="Conector de Seta Reta 122">
              <a:extLst>
                <a:ext uri="{FF2B5EF4-FFF2-40B4-BE49-F238E27FC236}">
                  <a16:creationId xmlns:a16="http://schemas.microsoft.com/office/drawing/2014/main" id="{018616DA-85B9-DA5B-9066-A9F655FEEF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2374" y="2816734"/>
              <a:ext cx="0" cy="2484000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Conector reto 128">
              <a:extLst>
                <a:ext uri="{FF2B5EF4-FFF2-40B4-BE49-F238E27FC236}">
                  <a16:creationId xmlns:a16="http://schemas.microsoft.com/office/drawing/2014/main" id="{1D359F8E-29EB-C2B9-C802-97DA6C04FFEE}"/>
                </a:ext>
              </a:extLst>
            </p:cNvPr>
            <p:cNvCxnSpPr/>
            <p:nvPr/>
          </p:nvCxnSpPr>
          <p:spPr>
            <a:xfrm>
              <a:off x="6426178" y="5279799"/>
              <a:ext cx="180000" cy="0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7" name="Rectangle 1">
            <a:extLst>
              <a:ext uri="{FF2B5EF4-FFF2-40B4-BE49-F238E27FC236}">
                <a16:creationId xmlns:a16="http://schemas.microsoft.com/office/drawing/2014/main" id="{CD1492DF-E118-5B1A-9C0E-20CE4D5B2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542" y="3516592"/>
            <a:ext cx="216580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Presidente ENAP tem assento no CDN (cooptado) e é Vice Presidente OA</a:t>
            </a:r>
            <a:endParaRPr lang="pt-PT" altLang="pt-PT" sz="105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18" name="Colchete Duplo 6">
            <a:extLst>
              <a:ext uri="{FF2B5EF4-FFF2-40B4-BE49-F238E27FC236}">
                <a16:creationId xmlns:a16="http://schemas.microsoft.com/office/drawing/2014/main" id="{A6566979-8C9F-F404-7C9A-8FC19A1D0B6B}"/>
              </a:ext>
            </a:extLst>
          </p:cNvPr>
          <p:cNvSpPr/>
          <p:nvPr/>
        </p:nvSpPr>
        <p:spPr>
          <a:xfrm>
            <a:off x="6495199" y="3490123"/>
            <a:ext cx="2360492" cy="338555"/>
          </a:xfrm>
          <a:prstGeom prst="bracketPair">
            <a:avLst/>
          </a:prstGeom>
          <a:ln w="2857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9" name="Rectangle 1">
            <a:extLst>
              <a:ext uri="{FF2B5EF4-FFF2-40B4-BE49-F238E27FC236}">
                <a16:creationId xmlns:a16="http://schemas.microsoft.com/office/drawing/2014/main" id="{3CF0314F-1CB2-929C-BB51-482FC4CBF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262" y="6471722"/>
            <a:ext cx="22009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Presidente + 1 Vogal Arq. + 1 Vogal Arq. Pais. + 2 personalidades de mérito </a:t>
            </a:r>
            <a:r>
              <a:rPr lang="pt-PT" altLang="pt-PT" sz="800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5</a:t>
            </a:r>
            <a:endParaRPr lang="pt-PT" altLang="pt-PT" sz="1050" dirty="0">
              <a:solidFill>
                <a:srgbClr val="C00000"/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20" name="Colchete Duplo 6">
            <a:extLst>
              <a:ext uri="{FF2B5EF4-FFF2-40B4-BE49-F238E27FC236}">
                <a16:creationId xmlns:a16="http://schemas.microsoft.com/office/drawing/2014/main" id="{864E38D1-70F3-8312-8AE0-B8EB0A57C0BF}"/>
              </a:ext>
            </a:extLst>
          </p:cNvPr>
          <p:cNvSpPr/>
          <p:nvPr/>
        </p:nvSpPr>
        <p:spPr>
          <a:xfrm>
            <a:off x="3575261" y="6503486"/>
            <a:ext cx="2130079" cy="274595"/>
          </a:xfrm>
          <a:prstGeom prst="bracketPair">
            <a:avLst/>
          </a:prstGeom>
          <a:ln w="2857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421" name="Conector de Seta Reta 123">
            <a:extLst>
              <a:ext uri="{FF2B5EF4-FFF2-40B4-BE49-F238E27FC236}">
                <a16:creationId xmlns:a16="http://schemas.microsoft.com/office/drawing/2014/main" id="{12FFF685-7329-EAED-0990-CF5D19716653}"/>
              </a:ext>
            </a:extLst>
          </p:cNvPr>
          <p:cNvCxnSpPr>
            <a:cxnSpLocks/>
          </p:cNvCxnSpPr>
          <p:nvPr/>
        </p:nvCxnSpPr>
        <p:spPr>
          <a:xfrm flipV="1">
            <a:off x="852456" y="1974501"/>
            <a:ext cx="0" cy="363600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Agrupar 2">
            <a:extLst>
              <a:ext uri="{FF2B5EF4-FFF2-40B4-BE49-F238E27FC236}">
                <a16:creationId xmlns:a16="http://schemas.microsoft.com/office/drawing/2014/main" id="{370EE006-3088-96F9-FDE7-D076E5A24C99}"/>
              </a:ext>
            </a:extLst>
          </p:cNvPr>
          <p:cNvGrpSpPr/>
          <p:nvPr/>
        </p:nvGrpSpPr>
        <p:grpSpPr>
          <a:xfrm>
            <a:off x="1148681" y="2418060"/>
            <a:ext cx="774000" cy="3201202"/>
            <a:chOff x="1148681" y="2418060"/>
            <a:chExt cx="774000" cy="3201202"/>
          </a:xfrm>
        </p:grpSpPr>
        <p:cxnSp>
          <p:nvCxnSpPr>
            <p:cNvPr id="123" name="Conector de Seta Reta 122">
              <a:extLst>
                <a:ext uri="{FF2B5EF4-FFF2-40B4-BE49-F238E27FC236}">
                  <a16:creationId xmlns:a16="http://schemas.microsoft.com/office/drawing/2014/main" id="{EDF40162-4D7C-77A6-F128-BE0E17B4EF90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535681" y="2031060"/>
              <a:ext cx="0" cy="774000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to 128">
              <a:extLst>
                <a:ext uri="{FF2B5EF4-FFF2-40B4-BE49-F238E27FC236}">
                  <a16:creationId xmlns:a16="http://schemas.microsoft.com/office/drawing/2014/main" id="{11BB2EB5-3FD1-7EFF-2BA1-7D43190C68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3963" y="2418060"/>
              <a:ext cx="0" cy="3201202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E00BB186-D2C6-1D1D-D14F-714C79B94332}"/>
              </a:ext>
            </a:extLst>
          </p:cNvPr>
          <p:cNvGrpSpPr/>
          <p:nvPr/>
        </p:nvGrpSpPr>
        <p:grpSpPr>
          <a:xfrm>
            <a:off x="3007523" y="3369735"/>
            <a:ext cx="2778443" cy="734853"/>
            <a:chOff x="3007524" y="3232044"/>
            <a:chExt cx="2777490" cy="872543"/>
          </a:xfrm>
        </p:grpSpPr>
        <p:grpSp>
          <p:nvGrpSpPr>
            <p:cNvPr id="456" name="Agrupar 455">
              <a:extLst>
                <a:ext uri="{FF2B5EF4-FFF2-40B4-BE49-F238E27FC236}">
                  <a16:creationId xmlns:a16="http://schemas.microsoft.com/office/drawing/2014/main" id="{96E4028F-9DC8-9D89-F7CF-4DE9F6B5170A}"/>
                </a:ext>
              </a:extLst>
            </p:cNvPr>
            <p:cNvGrpSpPr/>
            <p:nvPr/>
          </p:nvGrpSpPr>
          <p:grpSpPr>
            <a:xfrm>
              <a:off x="3013017" y="3232044"/>
              <a:ext cx="2771997" cy="476889"/>
              <a:chOff x="10139504" y="2102986"/>
              <a:chExt cx="444486" cy="266375"/>
            </a:xfrm>
          </p:grpSpPr>
          <p:cxnSp>
            <p:nvCxnSpPr>
              <p:cNvPr id="457" name="Conector reto 128">
                <a:extLst>
                  <a:ext uri="{FF2B5EF4-FFF2-40B4-BE49-F238E27FC236}">
                    <a16:creationId xmlns:a16="http://schemas.microsoft.com/office/drawing/2014/main" id="{8B0DDA95-725F-2333-05E7-5512EAEE8F39}"/>
                  </a:ext>
                </a:extLst>
              </p:cNvPr>
              <p:cNvCxnSpPr/>
              <p:nvPr/>
            </p:nvCxnSpPr>
            <p:spPr>
              <a:xfrm>
                <a:off x="10139504" y="2359340"/>
                <a:ext cx="444486" cy="0"/>
              </a:xfrm>
              <a:prstGeom prst="line">
                <a:avLst/>
              </a:prstGeom>
              <a:ln w="3810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8" name="Conector de Seta Reta 130">
                <a:extLst>
                  <a:ext uri="{FF2B5EF4-FFF2-40B4-BE49-F238E27FC236}">
                    <a16:creationId xmlns:a16="http://schemas.microsoft.com/office/drawing/2014/main" id="{E36F51E5-C865-5CD6-DA7C-715A404A77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582421" y="2102986"/>
                <a:ext cx="1047" cy="266375"/>
              </a:xfrm>
              <a:prstGeom prst="straightConnector1">
                <a:avLst/>
              </a:prstGeom>
              <a:ln w="38100">
                <a:solidFill>
                  <a:schemeClr val="bg2">
                    <a:lumMod val="50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59" name="Conector reto 128">
              <a:extLst>
                <a:ext uri="{FF2B5EF4-FFF2-40B4-BE49-F238E27FC236}">
                  <a16:creationId xmlns:a16="http://schemas.microsoft.com/office/drawing/2014/main" id="{0BC12CC0-5266-ADB9-54F7-FBCB9415E2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07524" y="3672587"/>
              <a:ext cx="0" cy="432000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2" name="Rectangle 1">
            <a:extLst>
              <a:ext uri="{FF2B5EF4-FFF2-40B4-BE49-F238E27FC236}">
                <a16:creationId xmlns:a16="http://schemas.microsoft.com/office/drawing/2014/main" id="{19FD9D49-14A3-1B98-4D0F-48C9E48C5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862" y="771677"/>
            <a:ext cx="20994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lang="pt-PT" altLang="pt-PT" sz="800" dirty="0" err="1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Vice-Pres</a:t>
            </a:r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Arq. Pais. eleito entre os membros sob proposta da mesa/CDN</a:t>
            </a:r>
            <a:endParaRPr lang="pt-PT" altLang="pt-PT" sz="105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63" name="Colchete Duplo 6">
            <a:extLst>
              <a:ext uri="{FF2B5EF4-FFF2-40B4-BE49-F238E27FC236}">
                <a16:creationId xmlns:a16="http://schemas.microsoft.com/office/drawing/2014/main" id="{8F2295DD-A2DD-5F28-C696-6C588E20170A}"/>
              </a:ext>
            </a:extLst>
          </p:cNvPr>
          <p:cNvSpPr/>
          <p:nvPr/>
        </p:nvSpPr>
        <p:spPr>
          <a:xfrm>
            <a:off x="670738" y="795993"/>
            <a:ext cx="2009233" cy="314238"/>
          </a:xfrm>
          <a:prstGeom prst="bracketPair">
            <a:avLst/>
          </a:prstGeom>
          <a:ln w="2857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64" name="Rectangle 1">
            <a:extLst>
              <a:ext uri="{FF2B5EF4-FFF2-40B4-BE49-F238E27FC236}">
                <a16:creationId xmlns:a16="http://schemas.microsoft.com/office/drawing/2014/main" id="{EA8EB750-6C91-164F-A8F9-3648AC062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5946" y="779820"/>
            <a:ext cx="20994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eleito + 1 suplente que deve ser Arq. Pais.</a:t>
            </a:r>
            <a:endParaRPr lang="pt-PT" altLang="pt-PT" sz="105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65" name="Colchete Duplo 6">
            <a:extLst>
              <a:ext uri="{FF2B5EF4-FFF2-40B4-BE49-F238E27FC236}">
                <a16:creationId xmlns:a16="http://schemas.microsoft.com/office/drawing/2014/main" id="{1DA23482-9BE0-8293-76D5-DFA8053F7203}"/>
              </a:ext>
            </a:extLst>
          </p:cNvPr>
          <p:cNvSpPr/>
          <p:nvPr/>
        </p:nvSpPr>
        <p:spPr>
          <a:xfrm>
            <a:off x="5097822" y="804136"/>
            <a:ext cx="2009233" cy="314238"/>
          </a:xfrm>
          <a:prstGeom prst="bracketPair">
            <a:avLst/>
          </a:prstGeom>
          <a:ln w="2857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66" name="Rectangle 1">
            <a:extLst>
              <a:ext uri="{FF2B5EF4-FFF2-40B4-BE49-F238E27FC236}">
                <a16:creationId xmlns:a16="http://schemas.microsoft.com/office/drawing/2014/main" id="{BDDCDF01-18DC-EE2D-5F8E-3C3901432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3809" y="2875626"/>
            <a:ext cx="20994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representante tem assento s/ direito a voto</a:t>
            </a:r>
            <a:endParaRPr lang="pt-PT" altLang="pt-PT" sz="105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67" name="Colchete Duplo 6">
            <a:extLst>
              <a:ext uri="{FF2B5EF4-FFF2-40B4-BE49-F238E27FC236}">
                <a16:creationId xmlns:a16="http://schemas.microsoft.com/office/drawing/2014/main" id="{C9CA921B-B4E6-D973-AC1C-FEB83CC46737}"/>
              </a:ext>
            </a:extLst>
          </p:cNvPr>
          <p:cNvSpPr/>
          <p:nvPr/>
        </p:nvSpPr>
        <p:spPr>
          <a:xfrm>
            <a:off x="8195685" y="2899942"/>
            <a:ext cx="2009233" cy="314238"/>
          </a:xfrm>
          <a:prstGeom prst="bracketPair">
            <a:avLst/>
          </a:prstGeom>
          <a:ln w="2857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68" name="Rectangle 1">
            <a:extLst>
              <a:ext uri="{FF2B5EF4-FFF2-40B4-BE49-F238E27FC236}">
                <a16:creationId xmlns:a16="http://schemas.microsoft.com/office/drawing/2014/main" id="{ECAAB637-99BE-25ED-B41D-07F310343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41056" y="1948474"/>
            <a:ext cx="64917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 6 inscritos, 1 efetivo e 1 suplente devem ser Arq. Pais.</a:t>
            </a:r>
            <a:endParaRPr lang="pt-PT" altLang="pt-PT" sz="105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69" name="Colchete Duplo 6">
            <a:extLst>
              <a:ext uri="{FF2B5EF4-FFF2-40B4-BE49-F238E27FC236}">
                <a16:creationId xmlns:a16="http://schemas.microsoft.com/office/drawing/2014/main" id="{CAD82D36-12CD-46B3-957D-594DEA80FB38}"/>
              </a:ext>
            </a:extLst>
          </p:cNvPr>
          <p:cNvSpPr/>
          <p:nvPr/>
        </p:nvSpPr>
        <p:spPr>
          <a:xfrm>
            <a:off x="11088896" y="1966171"/>
            <a:ext cx="624079" cy="1102399"/>
          </a:xfrm>
          <a:prstGeom prst="bracketPair">
            <a:avLst/>
          </a:prstGeom>
          <a:ln w="2857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8B7E7CC7-8910-020D-6B2A-3B8F65AB8198}"/>
              </a:ext>
            </a:extLst>
          </p:cNvPr>
          <p:cNvGrpSpPr/>
          <p:nvPr/>
        </p:nvGrpSpPr>
        <p:grpSpPr>
          <a:xfrm>
            <a:off x="1645880" y="2926018"/>
            <a:ext cx="401222" cy="494470"/>
            <a:chOff x="1331740" y="2939179"/>
            <a:chExt cx="401222" cy="494470"/>
          </a:xfrm>
        </p:grpSpPr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A4FC6A04-925E-3074-EE84-7160FF82BDB6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15" name="Retângulo: Cantos Arredondados 14">
                <a:extLst>
                  <a:ext uri="{FF2B5EF4-FFF2-40B4-BE49-F238E27FC236}">
                    <a16:creationId xmlns:a16="http://schemas.microsoft.com/office/drawing/2014/main" id="{0DE62A67-5D5E-904B-33F0-F8FCE7323D27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18" name="Elipse 78">
                <a:extLst>
                  <a:ext uri="{FF2B5EF4-FFF2-40B4-BE49-F238E27FC236}">
                    <a16:creationId xmlns:a16="http://schemas.microsoft.com/office/drawing/2014/main" id="{2C17AE2A-0F05-B6F8-884C-B500CA49AA93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1" name="Rectangle 1">
                <a:extLst>
                  <a:ext uri="{FF2B5EF4-FFF2-40B4-BE49-F238E27FC236}">
                    <a16:creationId xmlns:a16="http://schemas.microsoft.com/office/drawing/2014/main" id="{A7485968-D411-4592-3E2F-9BB64BF718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</p:grpSp>
        <p:sp>
          <p:nvSpPr>
            <p:cNvPr id="14" name="Rectangle 1">
              <a:extLst>
                <a:ext uri="{FF2B5EF4-FFF2-40B4-BE49-F238E27FC236}">
                  <a16:creationId xmlns:a16="http://schemas.microsoft.com/office/drawing/2014/main" id="{B6C82EE9-527C-82FE-D488-D19AF00A8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NRT</a:t>
              </a:r>
            </a:p>
          </p:txBody>
        </p:sp>
      </p:grpSp>
      <p:sp>
        <p:nvSpPr>
          <p:cNvPr id="22" name="Colchete Duplo 10">
            <a:extLst>
              <a:ext uri="{FF2B5EF4-FFF2-40B4-BE49-F238E27FC236}">
                <a16:creationId xmlns:a16="http://schemas.microsoft.com/office/drawing/2014/main" id="{7254A1F8-B40A-E230-4B9A-0DA909BA78AE}"/>
              </a:ext>
            </a:extLst>
          </p:cNvPr>
          <p:cNvSpPr/>
          <p:nvPr/>
        </p:nvSpPr>
        <p:spPr>
          <a:xfrm rot="5400000">
            <a:off x="2719006" y="1386454"/>
            <a:ext cx="626401" cy="3600833"/>
          </a:xfrm>
          <a:prstGeom prst="bracketPair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5EF0A92C-D715-B739-C75C-7F487A0F932B}"/>
              </a:ext>
            </a:extLst>
          </p:cNvPr>
          <p:cNvGrpSpPr/>
          <p:nvPr/>
        </p:nvGrpSpPr>
        <p:grpSpPr>
          <a:xfrm>
            <a:off x="2021880" y="2925122"/>
            <a:ext cx="401222" cy="494470"/>
            <a:chOff x="1331740" y="2939179"/>
            <a:chExt cx="401222" cy="494470"/>
          </a:xfrm>
        </p:grpSpPr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E2383ADB-C3AD-1D24-4FA6-63C690E5C5DC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26" name="Retângulo: Cantos Arredondados 25">
                <a:extLst>
                  <a:ext uri="{FF2B5EF4-FFF2-40B4-BE49-F238E27FC236}">
                    <a16:creationId xmlns:a16="http://schemas.microsoft.com/office/drawing/2014/main" id="{1C5688A8-B231-5174-73A4-3FC0C52F194E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27" name="Elipse 78">
                <a:extLst>
                  <a:ext uri="{FF2B5EF4-FFF2-40B4-BE49-F238E27FC236}">
                    <a16:creationId xmlns:a16="http://schemas.microsoft.com/office/drawing/2014/main" id="{7D737E79-14EC-2FB0-A693-51120DBBCE99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8" name="Rectangle 1">
                <a:extLst>
                  <a:ext uri="{FF2B5EF4-FFF2-40B4-BE49-F238E27FC236}">
                    <a16:creationId xmlns:a16="http://schemas.microsoft.com/office/drawing/2014/main" id="{2DB89B43-30AF-DBA8-DB3B-A5EF35651A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sp>
          <p:nvSpPr>
            <p:cNvPr id="25" name="Rectangle 1">
              <a:extLst>
                <a:ext uri="{FF2B5EF4-FFF2-40B4-BE49-F238E27FC236}">
                  <a16:creationId xmlns:a16="http://schemas.microsoft.com/office/drawing/2014/main" id="{E3C66514-68FA-C81E-FE13-79A8123954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CTR</a:t>
              </a:r>
            </a:p>
          </p:txBody>
        </p: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F17E8A9E-733A-63C1-C3EC-3F208FBDBCE3}"/>
              </a:ext>
            </a:extLst>
          </p:cNvPr>
          <p:cNvGrpSpPr/>
          <p:nvPr/>
        </p:nvGrpSpPr>
        <p:grpSpPr>
          <a:xfrm>
            <a:off x="2400011" y="2923047"/>
            <a:ext cx="401222" cy="494470"/>
            <a:chOff x="1331740" y="2939179"/>
            <a:chExt cx="401222" cy="494470"/>
          </a:xfrm>
        </p:grpSpPr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96A954FA-DF48-149E-A43B-FBB579DF1F16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32" name="Retângulo: Cantos Arredondados 31">
                <a:extLst>
                  <a:ext uri="{FF2B5EF4-FFF2-40B4-BE49-F238E27FC236}">
                    <a16:creationId xmlns:a16="http://schemas.microsoft.com/office/drawing/2014/main" id="{23541367-8887-04C8-601C-CC87CF4B7902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3" name="Elipse 78">
                <a:extLst>
                  <a:ext uri="{FF2B5EF4-FFF2-40B4-BE49-F238E27FC236}">
                    <a16:creationId xmlns:a16="http://schemas.microsoft.com/office/drawing/2014/main" id="{EAF476D2-8D8F-27B7-2F6B-584E00579009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4" name="Rectangle 1">
                <a:extLst>
                  <a:ext uri="{FF2B5EF4-FFF2-40B4-BE49-F238E27FC236}">
                    <a16:creationId xmlns:a16="http://schemas.microsoft.com/office/drawing/2014/main" id="{B5EF33D0-9DBD-E0B8-08DC-D723C3F3E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</p:grpSp>
        <p:sp>
          <p:nvSpPr>
            <p:cNvPr id="31" name="Rectangle 1">
              <a:extLst>
                <a:ext uri="{FF2B5EF4-FFF2-40B4-BE49-F238E27FC236}">
                  <a16:creationId xmlns:a16="http://schemas.microsoft.com/office/drawing/2014/main" id="{2DCE1732-D225-D5A6-8F6C-2E498233D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LVT</a:t>
              </a:r>
            </a:p>
          </p:txBody>
        </p: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5573BCCE-40DC-2412-79F1-9E3DFDC852F4}"/>
              </a:ext>
            </a:extLst>
          </p:cNvPr>
          <p:cNvGrpSpPr/>
          <p:nvPr/>
        </p:nvGrpSpPr>
        <p:grpSpPr>
          <a:xfrm>
            <a:off x="2781887" y="2923047"/>
            <a:ext cx="401222" cy="494470"/>
            <a:chOff x="1331740" y="2939179"/>
            <a:chExt cx="401222" cy="494470"/>
          </a:xfrm>
        </p:grpSpPr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F6BCF874-76EE-95A8-CFBF-AE77132F9D6A}"/>
                </a:ext>
              </a:extLst>
            </p:cNvPr>
            <p:cNvGrpSpPr/>
            <p:nvPr/>
          </p:nvGrpSpPr>
          <p:grpSpPr>
            <a:xfrm>
              <a:off x="1381346" y="2952750"/>
              <a:ext cx="306000" cy="480899"/>
              <a:chOff x="1381346" y="2952750"/>
              <a:chExt cx="306000" cy="480899"/>
            </a:xfrm>
          </p:grpSpPr>
          <p:sp>
            <p:nvSpPr>
              <p:cNvPr id="38" name="Retângulo: Cantos Arredondados 37">
                <a:extLst>
                  <a:ext uri="{FF2B5EF4-FFF2-40B4-BE49-F238E27FC236}">
                    <a16:creationId xmlns:a16="http://schemas.microsoft.com/office/drawing/2014/main" id="{905E4291-131F-16A1-964F-4D887D1C14CE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9" name="Elipse 78">
                <a:extLst>
                  <a:ext uri="{FF2B5EF4-FFF2-40B4-BE49-F238E27FC236}">
                    <a16:creationId xmlns:a16="http://schemas.microsoft.com/office/drawing/2014/main" id="{654E58E6-C5B5-11A8-AB3B-A688D50AC09F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0" name="Rectangle 1">
                <a:extLst>
                  <a:ext uri="{FF2B5EF4-FFF2-40B4-BE49-F238E27FC236}">
                    <a16:creationId xmlns:a16="http://schemas.microsoft.com/office/drawing/2014/main" id="{7135BDD4-0425-E4C7-09C7-C204D07E74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37" name="Rectangle 1">
              <a:extLst>
                <a:ext uri="{FF2B5EF4-FFF2-40B4-BE49-F238E27FC236}">
                  <a16:creationId xmlns:a16="http://schemas.microsoft.com/office/drawing/2014/main" id="{E884049A-7D7E-216A-DB3C-079B9C3B7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ALT</a:t>
              </a:r>
            </a:p>
          </p:txBody>
        </p:sp>
      </p:grp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FC0D9F64-C086-59D4-DD97-C5B37E3F3556}"/>
              </a:ext>
            </a:extLst>
          </p:cNvPr>
          <p:cNvGrpSpPr/>
          <p:nvPr/>
        </p:nvGrpSpPr>
        <p:grpSpPr>
          <a:xfrm>
            <a:off x="3161809" y="2925291"/>
            <a:ext cx="441570" cy="494470"/>
            <a:chOff x="2470487" y="3832776"/>
            <a:chExt cx="441570" cy="494470"/>
          </a:xfrm>
        </p:grpSpPr>
        <p:grpSp>
          <p:nvGrpSpPr>
            <p:cNvPr id="42" name="Agrupar 41">
              <a:extLst>
                <a:ext uri="{FF2B5EF4-FFF2-40B4-BE49-F238E27FC236}">
                  <a16:creationId xmlns:a16="http://schemas.microsoft.com/office/drawing/2014/main" id="{D35D90DA-0527-2412-9CEC-7A23A4FC30A7}"/>
                </a:ext>
              </a:extLst>
            </p:cNvPr>
            <p:cNvGrpSpPr/>
            <p:nvPr/>
          </p:nvGrpSpPr>
          <p:grpSpPr>
            <a:xfrm>
              <a:off x="2540386" y="3846347"/>
              <a:ext cx="306000" cy="480899"/>
              <a:chOff x="1381346" y="2952750"/>
              <a:chExt cx="306000" cy="480899"/>
            </a:xfrm>
          </p:grpSpPr>
          <p:sp>
            <p:nvSpPr>
              <p:cNvPr id="44" name="Retângulo: Cantos Arredondados 43">
                <a:extLst>
                  <a:ext uri="{FF2B5EF4-FFF2-40B4-BE49-F238E27FC236}">
                    <a16:creationId xmlns:a16="http://schemas.microsoft.com/office/drawing/2014/main" id="{B3B76005-63B2-A639-AF71-340A9051BC9B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45" name="Elipse 78">
                <a:extLst>
                  <a:ext uri="{FF2B5EF4-FFF2-40B4-BE49-F238E27FC236}">
                    <a16:creationId xmlns:a16="http://schemas.microsoft.com/office/drawing/2014/main" id="{6D35BE11-5F4E-F504-F5B9-146B6BE609C6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6" name="Rectangle 1">
                <a:extLst>
                  <a:ext uri="{FF2B5EF4-FFF2-40B4-BE49-F238E27FC236}">
                    <a16:creationId xmlns:a16="http://schemas.microsoft.com/office/drawing/2014/main" id="{66BFFEED-0582-C7E4-EA27-33E49BA43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43" name="Rectangle 1">
              <a:extLst>
                <a:ext uri="{FF2B5EF4-FFF2-40B4-BE49-F238E27FC236}">
                  <a16:creationId xmlns:a16="http://schemas.microsoft.com/office/drawing/2014/main" id="{DEECD351-7991-3E49-1340-2A9EAE5CDA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0487" y="3832776"/>
              <a:ext cx="441570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ALG</a:t>
              </a:r>
            </a:p>
          </p:txBody>
        </p:sp>
      </p:grp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4AC7FFD2-50FD-1C34-5AAC-E67E852ED31F}"/>
              </a:ext>
            </a:extLst>
          </p:cNvPr>
          <p:cNvGrpSpPr/>
          <p:nvPr/>
        </p:nvGrpSpPr>
        <p:grpSpPr>
          <a:xfrm>
            <a:off x="3562912" y="2923047"/>
            <a:ext cx="457390" cy="494470"/>
            <a:chOff x="2715130" y="3918650"/>
            <a:chExt cx="457390" cy="494470"/>
          </a:xfrm>
        </p:grpSpPr>
        <p:grpSp>
          <p:nvGrpSpPr>
            <p:cNvPr id="48" name="Agrupar 47">
              <a:extLst>
                <a:ext uri="{FF2B5EF4-FFF2-40B4-BE49-F238E27FC236}">
                  <a16:creationId xmlns:a16="http://schemas.microsoft.com/office/drawing/2014/main" id="{5E39DA3E-287D-9F8D-C224-104FB4CD6E57}"/>
                </a:ext>
              </a:extLst>
            </p:cNvPr>
            <p:cNvGrpSpPr/>
            <p:nvPr/>
          </p:nvGrpSpPr>
          <p:grpSpPr>
            <a:xfrm>
              <a:off x="2792827" y="3932221"/>
              <a:ext cx="306000" cy="480899"/>
              <a:chOff x="1381346" y="2952750"/>
              <a:chExt cx="306000" cy="480899"/>
            </a:xfrm>
          </p:grpSpPr>
          <p:sp>
            <p:nvSpPr>
              <p:cNvPr id="51" name="Retângulo: Cantos Arredondados 50">
                <a:extLst>
                  <a:ext uri="{FF2B5EF4-FFF2-40B4-BE49-F238E27FC236}">
                    <a16:creationId xmlns:a16="http://schemas.microsoft.com/office/drawing/2014/main" id="{2E571E54-DF29-C8CB-CB6D-109396770DBB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52" name="Elipse 78">
                <a:extLst>
                  <a:ext uri="{FF2B5EF4-FFF2-40B4-BE49-F238E27FC236}">
                    <a16:creationId xmlns:a16="http://schemas.microsoft.com/office/drawing/2014/main" id="{4B3CA664-D54A-8976-D037-0046A20A9803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1">
                <a:extLst>
                  <a:ext uri="{FF2B5EF4-FFF2-40B4-BE49-F238E27FC236}">
                    <a16:creationId xmlns:a16="http://schemas.microsoft.com/office/drawing/2014/main" id="{3A2463A9-05A6-F2C0-7EC9-107CA161A9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49" name="Rectangle 1">
              <a:extLst>
                <a:ext uri="{FF2B5EF4-FFF2-40B4-BE49-F238E27FC236}">
                  <a16:creationId xmlns:a16="http://schemas.microsoft.com/office/drawing/2014/main" id="{F36CE424-5E54-999A-E4D1-DB41B0AF3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130" y="3918650"/>
              <a:ext cx="457390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MDR</a:t>
              </a:r>
            </a:p>
          </p:txBody>
        </p:sp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EE5B0719-022E-2A27-B7E5-AEB262A0C21D}"/>
              </a:ext>
            </a:extLst>
          </p:cNvPr>
          <p:cNvGrpSpPr/>
          <p:nvPr/>
        </p:nvGrpSpPr>
        <p:grpSpPr>
          <a:xfrm>
            <a:off x="3970992" y="2923047"/>
            <a:ext cx="445702" cy="494470"/>
            <a:chOff x="3096129" y="3797065"/>
            <a:chExt cx="445702" cy="494470"/>
          </a:xfrm>
        </p:grpSpPr>
        <p:grpSp>
          <p:nvGrpSpPr>
            <p:cNvPr id="55" name="Agrupar 54">
              <a:extLst>
                <a:ext uri="{FF2B5EF4-FFF2-40B4-BE49-F238E27FC236}">
                  <a16:creationId xmlns:a16="http://schemas.microsoft.com/office/drawing/2014/main" id="{BCF08505-426F-C080-2B80-30D88DA6BBDF}"/>
                </a:ext>
              </a:extLst>
            </p:cNvPr>
            <p:cNvGrpSpPr/>
            <p:nvPr/>
          </p:nvGrpSpPr>
          <p:grpSpPr>
            <a:xfrm>
              <a:off x="3170160" y="3810636"/>
              <a:ext cx="306000" cy="480899"/>
              <a:chOff x="1381346" y="2952750"/>
              <a:chExt cx="306000" cy="480899"/>
            </a:xfrm>
          </p:grpSpPr>
          <p:sp>
            <p:nvSpPr>
              <p:cNvPr id="57" name="Retângulo: Cantos Arredondados 56">
                <a:extLst>
                  <a:ext uri="{FF2B5EF4-FFF2-40B4-BE49-F238E27FC236}">
                    <a16:creationId xmlns:a16="http://schemas.microsoft.com/office/drawing/2014/main" id="{4107B0C5-B58A-C8B0-109E-827304691265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58" name="Elipse 78">
                <a:extLst>
                  <a:ext uri="{FF2B5EF4-FFF2-40B4-BE49-F238E27FC236}">
                    <a16:creationId xmlns:a16="http://schemas.microsoft.com/office/drawing/2014/main" id="{82CED9A6-411A-A501-23E7-6C20EDBB9A9A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1">
                <a:extLst>
                  <a:ext uri="{FF2B5EF4-FFF2-40B4-BE49-F238E27FC236}">
                    <a16:creationId xmlns:a16="http://schemas.microsoft.com/office/drawing/2014/main" id="{4652EF46-A4ED-049B-482D-2EFBE3074B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56" name="Rectangle 1">
              <a:extLst>
                <a:ext uri="{FF2B5EF4-FFF2-40B4-BE49-F238E27FC236}">
                  <a16:creationId xmlns:a16="http://schemas.microsoft.com/office/drawing/2014/main" id="{5FAFBB38-269B-47E3-91C4-0CFD45EBBB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6129" y="3797065"/>
              <a:ext cx="44570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AZO</a:t>
              </a:r>
            </a:p>
          </p:txBody>
        </p:sp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D6320571-823F-AE0B-EDFF-E111F20FFE62}"/>
              </a:ext>
            </a:extLst>
          </p:cNvPr>
          <p:cNvGrpSpPr/>
          <p:nvPr/>
        </p:nvGrpSpPr>
        <p:grpSpPr>
          <a:xfrm>
            <a:off x="4342713" y="2930844"/>
            <a:ext cx="501418" cy="494470"/>
            <a:chOff x="3072684" y="3797065"/>
            <a:chExt cx="501418" cy="494470"/>
          </a:xfrm>
        </p:grpSpPr>
        <p:grpSp>
          <p:nvGrpSpPr>
            <p:cNvPr id="62" name="Agrupar 61">
              <a:extLst>
                <a:ext uri="{FF2B5EF4-FFF2-40B4-BE49-F238E27FC236}">
                  <a16:creationId xmlns:a16="http://schemas.microsoft.com/office/drawing/2014/main" id="{1CB3CCB2-2371-A900-6370-930739BDDE41}"/>
                </a:ext>
              </a:extLst>
            </p:cNvPr>
            <p:cNvGrpSpPr/>
            <p:nvPr/>
          </p:nvGrpSpPr>
          <p:grpSpPr>
            <a:xfrm>
              <a:off x="3170160" y="3810636"/>
              <a:ext cx="306000" cy="480899"/>
              <a:chOff x="1381346" y="2952750"/>
              <a:chExt cx="306000" cy="480899"/>
            </a:xfrm>
          </p:grpSpPr>
          <p:sp>
            <p:nvSpPr>
              <p:cNvPr id="448" name="Retângulo: Cantos Arredondados 447">
                <a:extLst>
                  <a:ext uri="{FF2B5EF4-FFF2-40B4-BE49-F238E27FC236}">
                    <a16:creationId xmlns:a16="http://schemas.microsoft.com/office/drawing/2014/main" id="{0CB45328-ECE9-80B8-EC72-BB4DE91A5195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449" name="Elipse 78">
                <a:extLst>
                  <a:ext uri="{FF2B5EF4-FFF2-40B4-BE49-F238E27FC236}">
                    <a16:creationId xmlns:a16="http://schemas.microsoft.com/office/drawing/2014/main" id="{B019B6E7-294B-9239-A7F1-09A39F4F7A92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50" name="Rectangle 1">
                <a:extLst>
                  <a:ext uri="{FF2B5EF4-FFF2-40B4-BE49-F238E27FC236}">
                    <a16:creationId xmlns:a16="http://schemas.microsoft.com/office/drawing/2014/main" id="{D6931005-844E-4161-5751-2DEBECF41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346" y="3188948"/>
                <a:ext cx="306000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63" name="Rectangle 1">
              <a:extLst>
                <a:ext uri="{FF2B5EF4-FFF2-40B4-BE49-F238E27FC236}">
                  <a16:creationId xmlns:a16="http://schemas.microsoft.com/office/drawing/2014/main" id="{504169E7-07F3-8999-BD6F-EB1A36583B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684" y="3797065"/>
              <a:ext cx="501418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ENAP</a:t>
              </a:r>
            </a:p>
          </p:txBody>
        </p:sp>
      </p:grpSp>
      <p:grpSp>
        <p:nvGrpSpPr>
          <p:cNvPr id="451" name="Agrupar 450">
            <a:extLst>
              <a:ext uri="{FF2B5EF4-FFF2-40B4-BE49-F238E27FC236}">
                <a16:creationId xmlns:a16="http://schemas.microsoft.com/office/drawing/2014/main" id="{A004AA6E-340B-4630-FB06-D75788E6352E}"/>
              </a:ext>
            </a:extLst>
          </p:cNvPr>
          <p:cNvGrpSpPr/>
          <p:nvPr/>
        </p:nvGrpSpPr>
        <p:grpSpPr>
          <a:xfrm>
            <a:off x="1266873" y="2925122"/>
            <a:ext cx="401222" cy="494470"/>
            <a:chOff x="1331740" y="2939179"/>
            <a:chExt cx="401222" cy="494470"/>
          </a:xfrm>
        </p:grpSpPr>
        <p:grpSp>
          <p:nvGrpSpPr>
            <p:cNvPr id="452" name="Agrupar 451">
              <a:extLst>
                <a:ext uri="{FF2B5EF4-FFF2-40B4-BE49-F238E27FC236}">
                  <a16:creationId xmlns:a16="http://schemas.microsoft.com/office/drawing/2014/main" id="{23AFFBFF-20FF-ED1D-9EF5-80052CDCDE10}"/>
                </a:ext>
              </a:extLst>
            </p:cNvPr>
            <p:cNvGrpSpPr/>
            <p:nvPr/>
          </p:nvGrpSpPr>
          <p:grpSpPr>
            <a:xfrm>
              <a:off x="1332533" y="2952750"/>
              <a:ext cx="393888" cy="480899"/>
              <a:chOff x="1332533" y="2952750"/>
              <a:chExt cx="393888" cy="480899"/>
            </a:xfrm>
          </p:grpSpPr>
          <p:sp>
            <p:nvSpPr>
              <p:cNvPr id="454" name="Retângulo: Cantos Arredondados 453">
                <a:extLst>
                  <a:ext uri="{FF2B5EF4-FFF2-40B4-BE49-F238E27FC236}">
                    <a16:creationId xmlns:a16="http://schemas.microsoft.com/office/drawing/2014/main" id="{7B9CBA12-11F6-45F6-56EC-A2B226AE3BEA}"/>
                  </a:ext>
                </a:extLst>
              </p:cNvPr>
              <p:cNvSpPr/>
              <p:nvPr/>
            </p:nvSpPr>
            <p:spPr>
              <a:xfrm>
                <a:off x="1389368" y="2952750"/>
                <a:ext cx="288000" cy="396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455" name="Elipse 78">
                <a:extLst>
                  <a:ext uri="{FF2B5EF4-FFF2-40B4-BE49-F238E27FC236}">
                    <a16:creationId xmlns:a16="http://schemas.microsoft.com/office/drawing/2014/main" id="{5FCFF078-B344-94A5-B8E3-C0DD6A57CD16}"/>
                  </a:ext>
                </a:extLst>
              </p:cNvPr>
              <p:cNvSpPr/>
              <p:nvPr/>
            </p:nvSpPr>
            <p:spPr>
              <a:xfrm>
                <a:off x="1405455" y="3181649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60" name="Rectangle 1">
                <a:extLst>
                  <a:ext uri="{FF2B5EF4-FFF2-40B4-BE49-F238E27FC236}">
                    <a16:creationId xmlns:a16="http://schemas.microsoft.com/office/drawing/2014/main" id="{D4ACF873-C73F-248F-2C45-ACDE5AB6EB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2533" y="3188948"/>
                <a:ext cx="393888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4325" algn="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pt-PT" altLang="pt-PT" sz="900" dirty="0">
                    <a:solidFill>
                      <a:srgbClr val="C00000"/>
                    </a:solidFill>
                    <a:latin typeface="Century Gothic" panose="020B0502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7X1</a:t>
                </a:r>
              </a:p>
            </p:txBody>
          </p:sp>
        </p:grpSp>
        <p:sp>
          <p:nvSpPr>
            <p:cNvPr id="453" name="Rectangle 1">
              <a:extLst>
                <a:ext uri="{FF2B5EF4-FFF2-40B4-BE49-F238E27FC236}">
                  <a16:creationId xmlns:a16="http://schemas.microsoft.com/office/drawing/2014/main" id="{C97AC5AE-D3F5-A13E-EDD7-E745A1393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740" y="2939179"/>
              <a:ext cx="40122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pt-PT" altLang="pt-PT" sz="9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AR</a:t>
              </a:r>
            </a:p>
          </p:txBody>
        </p:sp>
      </p:grpSp>
      <p:sp>
        <p:nvSpPr>
          <p:cNvPr id="461" name="Rectangle 1">
            <a:extLst>
              <a:ext uri="{FF2B5EF4-FFF2-40B4-BE49-F238E27FC236}">
                <a16:creationId xmlns:a16="http://schemas.microsoft.com/office/drawing/2014/main" id="{2F9D604F-D943-6929-5C77-67FE98EC6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87281" y="6253362"/>
            <a:ext cx="29954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1200" b="1" dirty="0">
                <a:solidFill>
                  <a:schemeClr val="accent5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endParaRPr lang="pt-PT" altLang="pt-PT" sz="1000" b="1" dirty="0">
              <a:solidFill>
                <a:schemeClr val="accent5"/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70" name="Rectangle 1">
            <a:extLst>
              <a:ext uri="{FF2B5EF4-FFF2-40B4-BE49-F238E27FC236}">
                <a16:creationId xmlns:a16="http://schemas.microsoft.com/office/drawing/2014/main" id="{A3943F4E-8F76-AAF2-9D15-6EFF813EB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4364" y="2914247"/>
            <a:ext cx="2406298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7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 Presidente eleito + Vice-Presidente + Vice Presidente cooptado + 7 Presidentes Secções Regionais + Tesoureiro + Secretário +  5 Vogais )</a:t>
            </a:r>
          </a:p>
        </p:txBody>
      </p:sp>
      <p:sp>
        <p:nvSpPr>
          <p:cNvPr id="471" name="Colchete Duplo 6">
            <a:extLst>
              <a:ext uri="{FF2B5EF4-FFF2-40B4-BE49-F238E27FC236}">
                <a16:creationId xmlns:a16="http://schemas.microsoft.com/office/drawing/2014/main" id="{0F9686EE-52E7-B587-FF61-4453886F4664}"/>
              </a:ext>
            </a:extLst>
          </p:cNvPr>
          <p:cNvSpPr/>
          <p:nvPr/>
        </p:nvSpPr>
        <p:spPr>
          <a:xfrm>
            <a:off x="4975998" y="2891980"/>
            <a:ext cx="2286625" cy="460742"/>
          </a:xfrm>
          <a:prstGeom prst="bracketPair">
            <a:avLst/>
          </a:prstGeom>
          <a:ln w="2857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78" name="Agrupar 477">
            <a:extLst>
              <a:ext uri="{FF2B5EF4-FFF2-40B4-BE49-F238E27FC236}">
                <a16:creationId xmlns:a16="http://schemas.microsoft.com/office/drawing/2014/main" id="{9A8CA488-A20B-32B5-C2A1-68F9CBE07A3A}"/>
              </a:ext>
            </a:extLst>
          </p:cNvPr>
          <p:cNvGrpSpPr/>
          <p:nvPr/>
        </p:nvGrpSpPr>
        <p:grpSpPr>
          <a:xfrm>
            <a:off x="7262623" y="2247328"/>
            <a:ext cx="678561" cy="626401"/>
            <a:chOff x="7219567" y="2202903"/>
            <a:chExt cx="726684" cy="670825"/>
          </a:xfrm>
        </p:grpSpPr>
        <p:sp>
          <p:nvSpPr>
            <p:cNvPr id="474" name="Retângulo: Cantos Arredondados 473">
              <a:extLst>
                <a:ext uri="{FF2B5EF4-FFF2-40B4-BE49-F238E27FC236}">
                  <a16:creationId xmlns:a16="http://schemas.microsoft.com/office/drawing/2014/main" id="{6C1E9EEF-823C-D720-2D70-9BD1003C20BD}"/>
                </a:ext>
              </a:extLst>
            </p:cNvPr>
            <p:cNvSpPr/>
            <p:nvPr/>
          </p:nvSpPr>
          <p:spPr>
            <a:xfrm>
              <a:off x="7219568" y="2202903"/>
              <a:ext cx="721890" cy="67082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76" name="Rectangle 1">
              <a:extLst>
                <a:ext uri="{FF2B5EF4-FFF2-40B4-BE49-F238E27FC236}">
                  <a16:creationId xmlns:a16="http://schemas.microsoft.com/office/drawing/2014/main" id="{E5203B07-A445-6F48-736E-F9776BBBBF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9567" y="2303378"/>
              <a:ext cx="72668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432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pt-PT" altLang="pt-PT" sz="500" dirty="0"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COMI. EXECUTIVA [CDN]</a:t>
              </a:r>
            </a:p>
            <a:p>
              <a:pPr lvl="0"/>
              <a:r>
                <a:rPr lang="pt-PT" altLang="pt-PT" sz="500" dirty="0">
                  <a:solidFill>
                    <a:srgbClr val="C00000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Composição: 1+1+1 + até 2 = 5</a:t>
              </a:r>
            </a:p>
          </p:txBody>
        </p:sp>
      </p:grpSp>
      <p:cxnSp>
        <p:nvCxnSpPr>
          <p:cNvPr id="480" name="Conexão reta unidirecional 479">
            <a:extLst>
              <a:ext uri="{FF2B5EF4-FFF2-40B4-BE49-F238E27FC236}">
                <a16:creationId xmlns:a16="http://schemas.microsoft.com/office/drawing/2014/main" id="{9F794EF9-0E38-131E-1274-2E3EC8D5CFA7}"/>
              </a:ext>
            </a:extLst>
          </p:cNvPr>
          <p:cNvCxnSpPr/>
          <p:nvPr/>
        </p:nvCxnSpPr>
        <p:spPr>
          <a:xfrm>
            <a:off x="6976533" y="2549783"/>
            <a:ext cx="286090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88ED0D54-0C81-7EC9-8D3A-E68731AC1E43}"/>
              </a:ext>
            </a:extLst>
          </p:cNvPr>
          <p:cNvSpPr/>
          <p:nvPr/>
        </p:nvSpPr>
        <p:spPr>
          <a:xfrm>
            <a:off x="6299200" y="3966078"/>
            <a:ext cx="5098871" cy="2812003"/>
          </a:xfrm>
          <a:prstGeom prst="ellipse">
            <a:avLst/>
          </a:prstGeom>
          <a:noFill/>
          <a:ln w="57150">
            <a:solidFill>
              <a:srgbClr val="FFFF00"/>
            </a:solidFill>
            <a:prstDash val="lg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81" name="Rectangle 1">
            <a:extLst>
              <a:ext uri="{FF2B5EF4-FFF2-40B4-BE49-F238E27FC236}">
                <a16:creationId xmlns:a16="http://schemas.microsoft.com/office/drawing/2014/main" id="{DAC65E9F-0190-1444-9629-4E238D6AE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604" y="3150301"/>
            <a:ext cx="38163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1200" b="1" dirty="0">
                <a:solidFill>
                  <a:schemeClr val="accent5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59</a:t>
            </a:r>
            <a:endParaRPr lang="pt-PT" altLang="pt-PT" sz="1000" b="1" dirty="0">
              <a:solidFill>
                <a:schemeClr val="accent5"/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2" name="Rectangle 1">
            <a:extLst>
              <a:ext uri="{FF2B5EF4-FFF2-40B4-BE49-F238E27FC236}">
                <a16:creationId xmlns:a16="http://schemas.microsoft.com/office/drawing/2014/main" id="{94CA902C-86F4-9C7D-6A90-8BE79577E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182" y="6114862"/>
            <a:ext cx="38163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43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PT" altLang="pt-PT" sz="1200" b="1" dirty="0">
                <a:solidFill>
                  <a:schemeClr val="accent5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97</a:t>
            </a:r>
            <a:endParaRPr lang="pt-PT" altLang="pt-PT" sz="1000" b="1" dirty="0">
              <a:solidFill>
                <a:schemeClr val="accent5"/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26A22D3-D71E-7154-FA49-40F714A87C45}"/>
              </a:ext>
            </a:extLst>
          </p:cNvPr>
          <p:cNvSpPr/>
          <p:nvPr/>
        </p:nvSpPr>
        <p:spPr>
          <a:xfrm>
            <a:off x="-143607" y="3816545"/>
            <a:ext cx="6299055" cy="2993731"/>
          </a:xfrm>
          <a:prstGeom prst="ellipse">
            <a:avLst/>
          </a:prstGeom>
          <a:noFill/>
          <a:ln w="57150">
            <a:solidFill>
              <a:srgbClr val="92D05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8A110A0-E5F3-F50E-AAD2-567E00649779}"/>
              </a:ext>
            </a:extLst>
          </p:cNvPr>
          <p:cNvSpPr/>
          <p:nvPr/>
        </p:nvSpPr>
        <p:spPr>
          <a:xfrm>
            <a:off x="-731519" y="216926"/>
            <a:ext cx="12734286" cy="3395131"/>
          </a:xfrm>
          <a:prstGeom prst="ellipse">
            <a:avLst/>
          </a:prstGeom>
          <a:noFill/>
          <a:ln w="57150">
            <a:solidFill>
              <a:srgbClr val="80808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6B7CDFD9-49B0-0048-41FF-C625FEF29DD3}"/>
              </a:ext>
            </a:extLst>
          </p:cNvPr>
          <p:cNvSpPr/>
          <p:nvPr/>
        </p:nvSpPr>
        <p:spPr>
          <a:xfrm>
            <a:off x="10412439" y="3136624"/>
            <a:ext cx="1971263" cy="133586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286838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FB73C-ADFF-0CC4-969C-6422BBF9A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15F6F-DFD0-1C47-4F9E-92736324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80" y="635581"/>
            <a:ext cx="4232320" cy="2557070"/>
          </a:xfrm>
        </p:spPr>
        <p:txBody>
          <a:bodyPr/>
          <a:lstStyle/>
          <a:p>
            <a:r>
              <a:rPr lang="pt-PT" sz="5400" dirty="0"/>
              <a:t>uma parceria institucional</a:t>
            </a:r>
            <a:endParaRPr lang="pt-PT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C0933D-5922-4174-A8E5-F2C08C6F96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724E168-F659-137A-CC06-EB1F087AD4D6}"/>
              </a:ext>
            </a:extLst>
          </p:cNvPr>
          <p:cNvSpPr txBox="1"/>
          <p:nvPr/>
        </p:nvSpPr>
        <p:spPr>
          <a:xfrm>
            <a:off x="5188585" y="785740"/>
            <a:ext cx="7003415" cy="7361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A Arquitetura Paisagista partilha com a Arquitectura: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/>
              <a:t>o desenho enquanto método </a:t>
            </a:r>
            <a:r>
              <a:rPr lang="pt-PT" sz="2000" dirty="0" err="1"/>
              <a:t>projectual</a:t>
            </a:r>
            <a:r>
              <a:rPr lang="pt-PT" sz="2000" dirty="0"/>
              <a:t>,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/>
              <a:t>responsabilidade sobre o território,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/>
              <a:t>impacto público,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/>
              <a:t>enquadramento urbanístico e ambiental.</a:t>
            </a:r>
            <a:br>
              <a:rPr lang="pt-PT" sz="2000" dirty="0"/>
            </a:br>
            <a:endParaRPr lang="pt-PT" sz="2000" dirty="0"/>
          </a:p>
          <a:p>
            <a:r>
              <a:rPr lang="pt-PT" sz="2000" dirty="0"/>
              <a:t>Não estamos a falar de subordinação. Estamos a falar de </a:t>
            </a:r>
            <a:r>
              <a:rPr lang="pt-PT" sz="2000" b="1" dirty="0"/>
              <a:t>integração disciplinar </a:t>
            </a:r>
            <a:r>
              <a:rPr lang="pt-PT" sz="2000" dirty="0"/>
              <a:t>num</a:t>
            </a:r>
            <a:r>
              <a:rPr lang="pt-PT" sz="2000" b="1" dirty="0"/>
              <a:t> ecossistema profissional coerente</a:t>
            </a:r>
            <a:r>
              <a:rPr lang="pt-PT" dirty="0"/>
              <a:t>.</a:t>
            </a:r>
          </a:p>
          <a:p>
            <a:endParaRPr lang="pt-PT" sz="2400" dirty="0"/>
          </a:p>
          <a:p>
            <a:r>
              <a:rPr lang="pt-PT" sz="2000" dirty="0"/>
              <a:t>A Ordem dos Arquitectos: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/>
              <a:t>é uma associação pública profissional consolidada;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/>
              <a:t>tem legitimidade constitucional;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/>
              <a:t>tem experiência regulatória;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/>
              <a:t>tem capacidade institucional instalada;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/>
              <a:t>e tem escala para defender profissões do projeto no espaço público.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PT" sz="20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pt-PT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pt-PT" dirty="0"/>
          </a:p>
          <a:p>
            <a:pPr lvl="0"/>
            <a:endParaRPr lang="pt-PT" dirty="0"/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36B0DD86-5A54-E332-2D03-880FBE8E9DAC}"/>
                  </a:ext>
                </a:extLst>
              </p14:cNvPr>
              <p14:cNvContentPartPr/>
              <p14:nvPr/>
            </p14:nvContentPartPr>
            <p14:xfrm>
              <a:off x="10201365" y="400020"/>
              <a:ext cx="360" cy="360"/>
            </p14:xfrm>
          </p:contentPart>
        </mc:Choice>
        <mc:Fallback xmlns=""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36B0DD86-5A54-E332-2D03-880FBE8E9DA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47365" y="292020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9453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ADF40-2339-6CF2-8208-D3E7F5108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8B041-714E-A425-0290-C30615F5B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APAP neste novo modelo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D572DF-2095-6FA5-66CB-114CD03E8A7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C831AB-6D1E-B9CF-A1C8-4B60EEC1876D}"/>
              </a:ext>
            </a:extLst>
          </p:cNvPr>
          <p:cNvSpPr txBox="1"/>
          <p:nvPr/>
        </p:nvSpPr>
        <p:spPr>
          <a:xfrm>
            <a:off x="5572760" y="1193268"/>
            <a:ext cx="642874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A APAP </a:t>
            </a:r>
            <a:r>
              <a:rPr lang="pt-PT" sz="2000" b="1" dirty="0"/>
              <a:t>não desaparece</a:t>
            </a:r>
            <a:r>
              <a:rPr lang="pt-PT" sz="2000" dirty="0"/>
              <a:t>. Muito pelo contrário.</a:t>
            </a:r>
          </a:p>
          <a:p>
            <a:endParaRPr lang="pt-PT" sz="2000" dirty="0"/>
          </a:p>
          <a:p>
            <a:r>
              <a:rPr lang="pt-PT" sz="2000" dirty="0"/>
              <a:t>Num cenário de integração a APAP reforça-se como </a:t>
            </a:r>
            <a:r>
              <a:rPr lang="pt-PT" sz="2000" b="1" dirty="0"/>
              <a:t>estrutura científica, cultural e técnica</a:t>
            </a:r>
            <a:r>
              <a:rPr lang="pt-PT" sz="2000" dirty="0"/>
              <a:t>;</a:t>
            </a:r>
          </a:p>
          <a:p>
            <a:pPr lvl="0"/>
            <a:endParaRPr lang="pt-PT" sz="2000" dirty="0"/>
          </a:p>
          <a:p>
            <a:pPr lvl="0"/>
            <a:r>
              <a:rPr lang="pt-PT" sz="2000" dirty="0"/>
              <a:t>Mantém o seu papel de: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PT" sz="2000" dirty="0"/>
              <a:t>produção de conhecimento,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PT" sz="2000" dirty="0"/>
              <a:t>definição de boas práticas,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PT" sz="2000" dirty="0"/>
              <a:t>formação contínua,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PT" sz="2000" dirty="0"/>
              <a:t>representação internacional (IFLA, IFLA-EU);</a:t>
            </a:r>
          </a:p>
          <a:p>
            <a:pPr lvl="0"/>
            <a:r>
              <a:rPr lang="pt-PT" sz="2000" dirty="0"/>
              <a:t>e torna-se </a:t>
            </a:r>
            <a:r>
              <a:rPr lang="pt-PT" sz="2000" b="1" dirty="0"/>
              <a:t>parceira estratégica da Ordem</a:t>
            </a:r>
            <a:r>
              <a:rPr lang="pt-PT" sz="2000" dirty="0"/>
              <a:t>, assegurando que a Arquitetura Paisagista tem voz própria.</a:t>
            </a:r>
          </a:p>
          <a:p>
            <a:pPr lvl="0"/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17828773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B6CA1-3484-C862-6EA0-DA6CAEAB8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2BF50-A99E-5804-AB3A-256854B11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 designação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FD4BD0-25F6-96F3-D453-562DCBA076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2F9F448-B2E6-13EF-AC8F-13ACBB217651}"/>
              </a:ext>
            </a:extLst>
          </p:cNvPr>
          <p:cNvSpPr txBox="1"/>
          <p:nvPr/>
        </p:nvSpPr>
        <p:spPr>
          <a:xfrm>
            <a:off x="5572760" y="2212443"/>
            <a:ext cx="64287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>
                <a:latin typeface="+mj-lt"/>
              </a:rPr>
              <a:t>ENAP é uma mera designação de trabalho. Poderemos escolher um qualquer outro.</a:t>
            </a:r>
          </a:p>
          <a:p>
            <a:endParaRPr lang="pt-PT" sz="20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t-PT" sz="20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PT" sz="20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De momento, a designação da Ordem dos Arquitectos não será susceptivel de alteração.</a:t>
            </a:r>
            <a:endParaRPr lang="pt-PT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270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324CD8-BB35-B147-8EFC-4BE06A952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00575" y="3428999"/>
            <a:ext cx="6881905" cy="883537"/>
          </a:xfrm>
        </p:spPr>
        <p:txBody>
          <a:bodyPr/>
          <a:lstStyle/>
          <a:p>
            <a:r>
              <a:rPr lang="pt-PT" sz="4000" dirty="0"/>
              <a:t>JUNTOS, SOMOS POUCOS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46886-F7DE-554B-9323-A80349C76A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67894" y="4832803"/>
            <a:ext cx="5256213" cy="1301750"/>
          </a:xfrm>
        </p:spPr>
        <p:txBody>
          <a:bodyPr/>
          <a:lstStyle/>
          <a:p>
            <a:r>
              <a:rPr lang="pt-PT" dirty="0"/>
              <a:t>próxima reunião: </a:t>
            </a:r>
          </a:p>
          <a:p>
            <a:r>
              <a:rPr lang="pt-PT" dirty="0"/>
              <a:t>6 de Fevereiro de 2026</a:t>
            </a:r>
          </a:p>
        </p:txBody>
      </p:sp>
    </p:spTree>
    <p:extLst>
      <p:ext uri="{BB962C8B-B14F-4D97-AF65-F5344CB8AC3E}">
        <p14:creationId xmlns:p14="http://schemas.microsoft.com/office/powerpoint/2010/main" val="17718066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B9A5F-DB30-E7C0-D82B-A6611C869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37F5A-6316-3422-9396-F54BD890A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observações finais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CA734-EE5B-F957-D98F-D21E30201A4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  <a:p>
            <a:endParaRPr lang="pt-PT" b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F50D2CD-162D-6F1A-8E82-1E5C242717DF}"/>
              </a:ext>
            </a:extLst>
          </p:cNvPr>
          <p:cNvSpPr txBox="1"/>
          <p:nvPr/>
        </p:nvSpPr>
        <p:spPr>
          <a:xfrm>
            <a:off x="5410201" y="1457566"/>
            <a:ext cx="6096000" cy="478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2000" dirty="0"/>
              <a:t>O </a:t>
            </a:r>
            <a:r>
              <a:rPr lang="pt-PT" sz="2000" b="1" dirty="0"/>
              <a:t>Acordo</a:t>
            </a:r>
            <a:r>
              <a:rPr lang="pt-PT" sz="2000" dirty="0"/>
              <a:t> assinado em 15 de Novembro com a Ordem dos Arquitetos foi apenas </a:t>
            </a:r>
            <a:r>
              <a:rPr lang="pt-PT" sz="2000" b="1" dirty="0"/>
              <a:t>um ato público de anunciar </a:t>
            </a:r>
            <a:r>
              <a:rPr lang="pt-PT" sz="2000" dirty="0"/>
              <a:t>que duas profissões estão de portas abertas para trabalhar em conjunto,  encorpando programaticamente o Protocolo de Março de 2024. </a:t>
            </a:r>
            <a:r>
              <a:rPr lang="pt-PT" sz="2000" b="1" dirty="0"/>
              <a:t>Indica caminhos mas não é vinculativo</a:t>
            </a:r>
            <a:r>
              <a:rPr lang="pt-PT" sz="2000" dirty="0"/>
              <a:t>;</a:t>
            </a:r>
          </a:p>
          <a:p>
            <a:pPr lvl="0"/>
            <a:endParaRPr lang="pt-PT" sz="20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PT" sz="2000" dirty="0"/>
              <a:t>A direção </a:t>
            </a:r>
            <a:r>
              <a:rPr lang="pt-PT" sz="2000" b="1" dirty="0"/>
              <a:t>ainda não tem resposta para parte das questões</a:t>
            </a:r>
            <a:r>
              <a:rPr lang="pt-PT" sz="2000" dirty="0"/>
              <a:t>, porque estamos no processo e muitas delas apenas se irão </a:t>
            </a:r>
            <a:r>
              <a:rPr lang="pt-PT" sz="2000" b="1" dirty="0"/>
              <a:t>clarificar com o avançar do próprio processo</a:t>
            </a:r>
            <a:r>
              <a:rPr lang="pt-PT" sz="2000" dirty="0"/>
              <a:t>.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pt-PT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000" dirty="0"/>
              <a:t>Reitera-se, </a:t>
            </a:r>
            <a:r>
              <a:rPr lang="pt-PT" sz="2000" b="1" dirty="0"/>
              <a:t>não está em cima da mesa a extinção da APAP.</a:t>
            </a:r>
            <a:endParaRPr lang="pt-PT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P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394834"/>
      </p:ext>
    </p:extLst>
  </p:cSld>
  <p:clrMapOvr>
    <a:masterClrMapping/>
  </p:clrMapOvr>
</p:sld>
</file>

<file path=ppt/theme/theme1.xml><?xml version="1.0" encoding="utf-8"?>
<a:theme xmlns:a="http://schemas.openxmlformats.org/drawingml/2006/main" name="Capas">
  <a:themeElements>
    <a:clrScheme name="APAP">
      <a:dk1>
        <a:srgbClr val="1C6540"/>
      </a:dk1>
      <a:lt1>
        <a:srgbClr val="C5D8E1"/>
      </a:lt1>
      <a:dk2>
        <a:srgbClr val="44546A"/>
      </a:dk2>
      <a:lt2>
        <a:srgbClr val="E7E6E6"/>
      </a:lt2>
      <a:accent1>
        <a:srgbClr val="1C6540"/>
      </a:accent1>
      <a:accent2>
        <a:srgbClr val="3E8E41"/>
      </a:accent2>
      <a:accent3>
        <a:srgbClr val="143C63"/>
      </a:accent3>
      <a:accent4>
        <a:srgbClr val="D68159"/>
      </a:accent4>
      <a:accent5>
        <a:srgbClr val="EBC96C"/>
      </a:accent5>
      <a:accent6>
        <a:srgbClr val="70AD47"/>
      </a:accent6>
      <a:hlink>
        <a:srgbClr val="143C63"/>
      </a:hlink>
      <a:folHlink>
        <a:srgbClr val="1C65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presentação">
  <a:themeElements>
    <a:clrScheme name="APAP">
      <a:dk1>
        <a:srgbClr val="1C6540"/>
      </a:dk1>
      <a:lt1>
        <a:srgbClr val="C5D8E1"/>
      </a:lt1>
      <a:dk2>
        <a:srgbClr val="44546A"/>
      </a:dk2>
      <a:lt2>
        <a:srgbClr val="E7E6E6"/>
      </a:lt2>
      <a:accent1>
        <a:srgbClr val="1C6540"/>
      </a:accent1>
      <a:accent2>
        <a:srgbClr val="3E8E41"/>
      </a:accent2>
      <a:accent3>
        <a:srgbClr val="143C63"/>
      </a:accent3>
      <a:accent4>
        <a:srgbClr val="D68159"/>
      </a:accent4>
      <a:accent5>
        <a:srgbClr val="EBC96C"/>
      </a:accent5>
      <a:accent6>
        <a:srgbClr val="70AD47"/>
      </a:accent6>
      <a:hlink>
        <a:srgbClr val="143C63"/>
      </a:hlink>
      <a:folHlink>
        <a:srgbClr val="1C65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858</TotalTime>
  <Words>2856</Words>
  <Application>Microsoft Office PowerPoint</Application>
  <PresentationFormat>Ecrã Panorâmico</PresentationFormat>
  <Paragraphs>527</Paragraphs>
  <Slides>32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32</vt:i4>
      </vt:variant>
    </vt:vector>
  </HeadingPairs>
  <TitlesOfParts>
    <vt:vector size="41" baseType="lpstr">
      <vt:lpstr>Aptos</vt:lpstr>
      <vt:lpstr>Arial</vt:lpstr>
      <vt:lpstr>Calibri</vt:lpstr>
      <vt:lpstr>Century Gothic</vt:lpstr>
      <vt:lpstr>Crimson Roman</vt:lpstr>
      <vt:lpstr>Sofia Pro Regular</vt:lpstr>
      <vt:lpstr>Wingdings</vt:lpstr>
      <vt:lpstr>Capas</vt:lpstr>
      <vt:lpstr>Apresentação</vt:lpstr>
      <vt:lpstr>Apresentação do PowerPoint</vt:lpstr>
      <vt:lpstr>quantos somos</vt:lpstr>
      <vt:lpstr>Apresentação do PowerPoint</vt:lpstr>
      <vt:lpstr>ONDE   ESTÁ A APAP?</vt:lpstr>
      <vt:lpstr>ONDE   ESTÁ A APAP?</vt:lpstr>
      <vt:lpstr>ONDE   ESTÁ A APAP?</vt:lpstr>
      <vt:lpstr>ONDE   ESTÁ A APAP?</vt:lpstr>
      <vt:lpstr>ONDE   ESTÁ A APAP?</vt:lpstr>
      <vt:lpstr>ONDE   ESTÁ A APAP?</vt:lpstr>
      <vt:lpstr>Lei n.º 3/2026 de 6 de janeiro  Completa a transposição da Diretiva 2005/36/CE, relativa ao reconhecimento das qualificações profissionais</vt:lpstr>
      <vt:lpstr>lei 3/2026 - tabela III – quadro 2</vt:lpstr>
      <vt:lpstr>lei 3/2026 - tabela III – quadro 2</vt:lpstr>
      <vt:lpstr>lei 3/2026 - tabela III – quadro 2</vt:lpstr>
      <vt:lpstr>a arquitetura paisagista não está em causa</vt:lpstr>
      <vt:lpstr>contextos</vt:lpstr>
      <vt:lpstr>constatações</vt:lpstr>
      <vt:lpstr>via da Ordem dos AP’s: um caminho já trilhado</vt:lpstr>
      <vt:lpstr>o que está hoje em causa não é identidade — é a regulação efetiva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uma parceria institucional</vt:lpstr>
      <vt:lpstr>APAP neste novo modelo</vt:lpstr>
      <vt:lpstr>a designação</vt:lpstr>
      <vt:lpstr>Apresentação do PowerPoint</vt:lpstr>
      <vt:lpstr>observações finais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Carlos Correia Dias</cp:lastModifiedBy>
  <cp:revision>27</cp:revision>
  <dcterms:created xsi:type="dcterms:W3CDTF">2023-10-06T15:12:05Z</dcterms:created>
  <dcterms:modified xsi:type="dcterms:W3CDTF">2026-01-16T16:56:49Z</dcterms:modified>
</cp:coreProperties>
</file>